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8"/>
  </p:notesMasterIdLst>
  <p:handoutMasterIdLst>
    <p:handoutMasterId r:id="rId49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288" r:id="rId44"/>
    <p:sldId id="320" r:id="rId45"/>
    <p:sldId id="274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B9551-6951-488B-AFF7-98DDBEA6AC51}" v="1973" dt="2024-03-26T23:18:36.34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sell, William R. III [US]" userId="e8ba1af2-a5dd-442a-b745-4263f701c86d" providerId="ADAL" clId="{EE0B9551-6951-488B-AFF7-98DDBEA6AC51}"/>
    <pc:docChg chg="undo custSel delSld modSld">
      <pc:chgData name="Mansell, William R. III [US]" userId="e8ba1af2-a5dd-442a-b745-4263f701c86d" providerId="ADAL" clId="{EE0B9551-6951-488B-AFF7-98DDBEA6AC51}" dt="2024-03-26T23:19:26.256" v="9177" actId="20577"/>
      <pc:docMkLst>
        <pc:docMk/>
      </pc:docMkLst>
      <pc:sldChg chg="modSp mod">
        <pc:chgData name="Mansell, William R. III [US]" userId="e8ba1af2-a5dd-442a-b745-4263f701c86d" providerId="ADAL" clId="{EE0B9551-6951-488B-AFF7-98DDBEA6AC51}" dt="2024-03-26T17:55:31.049" v="1318" actId="1076"/>
        <pc:sldMkLst>
          <pc:docMk/>
          <pc:sldMk cId="1553432724" sldId="262"/>
        </pc:sldMkLst>
        <pc:spChg chg="mod">
          <ac:chgData name="Mansell, William R. III [US]" userId="e8ba1af2-a5dd-442a-b745-4263f701c86d" providerId="ADAL" clId="{EE0B9551-6951-488B-AFF7-98DDBEA6AC51}" dt="2024-03-26T17:55:31.049" v="1318" actId="1076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Mansell, William R. III [US]" userId="e8ba1af2-a5dd-442a-b745-4263f701c86d" providerId="ADAL" clId="{EE0B9551-6951-488B-AFF7-98DDBEA6AC51}" dt="2024-03-26T17:59:24.715" v="2102" actId="1076"/>
        <pc:sldMkLst>
          <pc:docMk/>
          <pc:sldMk cId="3288665831" sldId="263"/>
        </pc:sldMkLst>
        <pc:spChg chg="mod">
          <ac:chgData name="Mansell, William R. III [US]" userId="e8ba1af2-a5dd-442a-b745-4263f701c86d" providerId="ADAL" clId="{EE0B9551-6951-488B-AFF7-98DDBEA6AC51}" dt="2024-03-26T17:59:24.715" v="2102" actId="1076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">
        <pc:chgData name="Mansell, William R. III [US]" userId="e8ba1af2-a5dd-442a-b745-4263f701c86d" providerId="ADAL" clId="{EE0B9551-6951-488B-AFF7-98DDBEA6AC51}" dt="2024-03-26T18:15:17.517" v="3407" actId="1076"/>
        <pc:sldMkLst>
          <pc:docMk/>
          <pc:sldMk cId="2987552906" sldId="264"/>
        </pc:sldMkLst>
        <pc:spChg chg="add mod">
          <ac:chgData name="Mansell, William R. III [US]" userId="e8ba1af2-a5dd-442a-b745-4263f701c86d" providerId="ADAL" clId="{EE0B9551-6951-488B-AFF7-98DDBEA6AC51}" dt="2024-03-26T18:15:17.517" v="3407" actId="1076"/>
          <ac:spMkLst>
            <pc:docMk/>
            <pc:sldMk cId="2987552906" sldId="264"/>
            <ac:spMk id="3" creationId="{9F3F7C8F-C5F3-86BD-420E-23F7B1F93160}"/>
          </ac:spMkLst>
        </pc:spChg>
        <pc:spChg chg="del">
          <ac:chgData name="Mansell, William R. III [US]" userId="e8ba1af2-a5dd-442a-b745-4263f701c86d" providerId="ADAL" clId="{EE0B9551-6951-488B-AFF7-98DDBEA6AC51}" dt="2024-03-26T18:13:11.155" v="3124" actId="478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Mansell, William R. III [US]" userId="e8ba1af2-a5dd-442a-b745-4263f701c86d" providerId="ADAL" clId="{EE0B9551-6951-488B-AFF7-98DDBEA6AC51}" dt="2024-03-26T18:14:43.740" v="3389" actId="14100"/>
          <ac:graphicFrameMkLst>
            <pc:docMk/>
            <pc:sldMk cId="2987552906" sldId="264"/>
            <ac:graphicFrameMk id="2" creationId="{8E4FDCEA-8BC8-EA10-4E9E-4DD37425754C}"/>
          </ac:graphicFrameMkLst>
        </pc:graphicFrameChg>
      </pc:sldChg>
      <pc:sldChg chg="addSp modSp mod">
        <pc:chgData name="Mansell, William R. III [US]" userId="e8ba1af2-a5dd-442a-b745-4263f701c86d" providerId="ADAL" clId="{EE0B9551-6951-488B-AFF7-98DDBEA6AC51}" dt="2024-03-26T18:21:46.655" v="4510" actId="5793"/>
        <pc:sldMkLst>
          <pc:docMk/>
          <pc:sldMk cId="1578726356" sldId="265"/>
        </pc:sldMkLst>
        <pc:spChg chg="add mod">
          <ac:chgData name="Mansell, William R. III [US]" userId="e8ba1af2-a5dd-442a-b745-4263f701c86d" providerId="ADAL" clId="{EE0B9551-6951-488B-AFF7-98DDBEA6AC51}" dt="2024-03-26T18:19:25.138" v="3977" actId="1076"/>
          <ac:spMkLst>
            <pc:docMk/>
            <pc:sldMk cId="1578726356" sldId="265"/>
            <ac:spMk id="2" creationId="{2D8F914A-00AC-08E3-45CF-DF80EFE82FF2}"/>
          </ac:spMkLst>
        </pc:spChg>
        <pc:spChg chg="mod">
          <ac:chgData name="Mansell, William R. III [US]" userId="e8ba1af2-a5dd-442a-b745-4263f701c86d" providerId="ADAL" clId="{EE0B9551-6951-488B-AFF7-98DDBEA6AC51}" dt="2024-03-26T18:21:46.655" v="4510" actId="5793"/>
          <ac:spMkLst>
            <pc:docMk/>
            <pc:sldMk cId="1578726356" sldId="265"/>
            <ac:spMk id="5" creationId="{1B07C49E-AFFC-EC46-8930-E4D428F5F943}"/>
          </ac:spMkLst>
        </pc:spChg>
      </pc:sldChg>
      <pc:sldChg chg="addSp modSp mod">
        <pc:chgData name="Mansell, William R. III [US]" userId="e8ba1af2-a5dd-442a-b745-4263f701c86d" providerId="ADAL" clId="{EE0B9551-6951-488B-AFF7-98DDBEA6AC51}" dt="2024-03-26T18:18:42.358" v="3962" actId="1076"/>
        <pc:sldMkLst>
          <pc:docMk/>
          <pc:sldMk cId="779971636" sldId="266"/>
        </pc:sldMkLst>
        <pc:spChg chg="add mod">
          <ac:chgData name="Mansell, William R. III [US]" userId="e8ba1af2-a5dd-442a-b745-4263f701c86d" providerId="ADAL" clId="{EE0B9551-6951-488B-AFF7-98DDBEA6AC51}" dt="2024-03-26T18:18:42.358" v="3962" actId="1076"/>
          <ac:spMkLst>
            <pc:docMk/>
            <pc:sldMk cId="779971636" sldId="266"/>
            <ac:spMk id="2" creationId="{57B24F2F-7E81-BA02-FC24-4E2DA1BB7AD3}"/>
          </ac:spMkLst>
        </pc:spChg>
        <pc:spChg chg="mod">
          <ac:chgData name="Mansell, William R. III [US]" userId="e8ba1af2-a5dd-442a-b745-4263f701c86d" providerId="ADAL" clId="{EE0B9551-6951-488B-AFF7-98DDBEA6AC51}" dt="2024-03-26T18:17:48.463" v="392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Mansell, William R. III [US]" userId="e8ba1af2-a5dd-442a-b745-4263f701c86d" providerId="ADAL" clId="{EE0B9551-6951-488B-AFF7-98DDBEA6AC51}" dt="2024-03-26T22:36:46.738" v="6579" actId="14100"/>
        <pc:sldMkLst>
          <pc:docMk/>
          <pc:sldMk cId="3865605948" sldId="269"/>
        </pc:sldMkLst>
        <pc:spChg chg="del">
          <ac:chgData name="Mansell, William R. III [US]" userId="e8ba1af2-a5dd-442a-b745-4263f701c86d" providerId="ADAL" clId="{EE0B9551-6951-488B-AFF7-98DDBEA6AC51}" dt="2024-03-26T22:34:39.252" v="6318" actId="478"/>
          <ac:spMkLst>
            <pc:docMk/>
            <pc:sldMk cId="3865605948" sldId="269"/>
            <ac:spMk id="3" creationId="{373827F3-F386-AA4E-80ED-D86DEF8C158D}"/>
          </ac:spMkLst>
        </pc:spChg>
        <pc:spChg chg="add mod">
          <ac:chgData name="Mansell, William R. III [US]" userId="e8ba1af2-a5dd-442a-b745-4263f701c86d" providerId="ADAL" clId="{EE0B9551-6951-488B-AFF7-98DDBEA6AC51}" dt="2024-03-26T22:36:46.738" v="6579" actId="14100"/>
          <ac:spMkLst>
            <pc:docMk/>
            <pc:sldMk cId="3865605948" sldId="269"/>
            <ac:spMk id="9" creationId="{BE7CB630-FB70-F819-8706-736AE546D6A0}"/>
          </ac:spMkLst>
        </pc:spChg>
        <pc:picChg chg="add mod">
          <ac:chgData name="Mansell, William R. III [US]" userId="e8ba1af2-a5dd-442a-b745-4263f701c86d" providerId="ADAL" clId="{EE0B9551-6951-488B-AFF7-98DDBEA6AC51}" dt="2024-03-26T22:34:44.763" v="6320" actId="1076"/>
          <ac:picMkLst>
            <pc:docMk/>
            <pc:sldMk cId="3865605948" sldId="269"/>
            <ac:picMk id="6" creationId="{C5B19B11-91FE-5981-EA26-AB26A79FB015}"/>
          </ac:picMkLst>
        </pc:picChg>
        <pc:picChg chg="add del">
          <ac:chgData name="Mansell, William R. III [US]" userId="e8ba1af2-a5dd-442a-b745-4263f701c86d" providerId="ADAL" clId="{EE0B9551-6951-488B-AFF7-98DDBEA6AC51}" dt="2024-03-26T22:35:02.076" v="6322" actId="22"/>
          <ac:picMkLst>
            <pc:docMk/>
            <pc:sldMk cId="3865605948" sldId="269"/>
            <ac:picMk id="8" creationId="{B8052597-8B33-B1D7-256A-880C07C26425}"/>
          </ac:picMkLst>
        </pc:picChg>
      </pc:sldChg>
      <pc:sldChg chg="addSp modSp mod">
        <pc:chgData name="Mansell, William R. III [US]" userId="e8ba1af2-a5dd-442a-b745-4263f701c86d" providerId="ADAL" clId="{EE0B9551-6951-488B-AFF7-98DDBEA6AC51}" dt="2024-03-26T22:52:31.769" v="7613" actId="20577"/>
        <pc:sldMkLst>
          <pc:docMk/>
          <pc:sldMk cId="2727850971" sldId="270"/>
        </pc:sldMkLst>
        <pc:spChg chg="mod">
          <ac:chgData name="Mansell, William R. III [US]" userId="e8ba1af2-a5dd-442a-b745-4263f701c86d" providerId="ADAL" clId="{EE0B9551-6951-488B-AFF7-98DDBEA6AC51}" dt="2024-03-26T22:52:31.769" v="7613" actId="20577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Mansell, William R. III [US]" userId="e8ba1af2-a5dd-442a-b745-4263f701c86d" providerId="ADAL" clId="{EE0B9551-6951-488B-AFF7-98DDBEA6AC51}" dt="2024-03-26T22:52:06.572" v="7515" actId="1076"/>
          <ac:picMkLst>
            <pc:docMk/>
            <pc:sldMk cId="2727850971" sldId="270"/>
            <ac:picMk id="6" creationId="{AC214FB0-B0ED-3019-EFA3-9E213B0046D7}"/>
          </ac:picMkLst>
        </pc:picChg>
      </pc:sldChg>
      <pc:sldChg chg="modSp mod">
        <pc:chgData name="Mansell, William R. III [US]" userId="e8ba1af2-a5dd-442a-b745-4263f701c86d" providerId="ADAL" clId="{EE0B9551-6951-488B-AFF7-98DDBEA6AC51}" dt="2024-03-26T23:15:24.350" v="9075" actId="14100"/>
        <pc:sldMkLst>
          <pc:docMk/>
          <pc:sldMk cId="1630123617" sldId="274"/>
        </pc:sldMkLst>
        <pc:spChg chg="mod">
          <ac:chgData name="Mansell, William R. III [US]" userId="e8ba1af2-a5dd-442a-b745-4263f701c86d" providerId="ADAL" clId="{EE0B9551-6951-488B-AFF7-98DDBEA6AC51}" dt="2024-03-26T23:15:24.350" v="9075" actId="14100"/>
          <ac:spMkLst>
            <pc:docMk/>
            <pc:sldMk cId="1630123617" sldId="274"/>
            <ac:spMk id="5" creationId="{28684E62-A9F8-4E7A-AB01-78893062A1B4}"/>
          </ac:spMkLst>
        </pc:spChg>
      </pc:sldChg>
      <pc:sldChg chg="del">
        <pc:chgData name="Mansell, William R. III [US]" userId="e8ba1af2-a5dd-442a-b745-4263f701c86d" providerId="ADAL" clId="{EE0B9551-6951-488B-AFF7-98DDBEA6AC51}" dt="2024-03-26T23:15:28.389" v="9076" actId="47"/>
        <pc:sldMkLst>
          <pc:docMk/>
          <pc:sldMk cId="3410008520" sldId="275"/>
        </pc:sldMkLst>
      </pc:sldChg>
      <pc:sldChg chg="addSp modSp mod">
        <pc:chgData name="Mansell, William R. III [US]" userId="e8ba1af2-a5dd-442a-b745-4263f701c86d" providerId="ADAL" clId="{EE0B9551-6951-488B-AFF7-98DDBEA6AC51}" dt="2024-03-26T18:25:08.875" v="5179" actId="1076"/>
        <pc:sldMkLst>
          <pc:docMk/>
          <pc:sldMk cId="148114319" sldId="276"/>
        </pc:sldMkLst>
        <pc:spChg chg="add mod">
          <ac:chgData name="Mansell, William R. III [US]" userId="e8ba1af2-a5dd-442a-b745-4263f701c86d" providerId="ADAL" clId="{EE0B9551-6951-488B-AFF7-98DDBEA6AC51}" dt="2024-03-26T18:25:08.875" v="5179" actId="1076"/>
          <ac:spMkLst>
            <pc:docMk/>
            <pc:sldMk cId="148114319" sldId="276"/>
            <ac:spMk id="2" creationId="{71FC9648-438A-45FE-3955-7A226D85C943}"/>
          </ac:spMkLst>
        </pc:spChg>
        <pc:spChg chg="mod">
          <ac:chgData name="Mansell, William R. III [US]" userId="e8ba1af2-a5dd-442a-b745-4263f701c86d" providerId="ADAL" clId="{EE0B9551-6951-488B-AFF7-98DDBEA6AC51}" dt="2024-03-26T18:24:42.758" v="5147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del">
        <pc:chgData name="Mansell, William R. III [US]" userId="e8ba1af2-a5dd-442a-b745-4263f701c86d" providerId="ADAL" clId="{EE0B9551-6951-488B-AFF7-98DDBEA6AC51}" dt="2024-03-26T23:14:06.986" v="8783" actId="47"/>
        <pc:sldMkLst>
          <pc:docMk/>
          <pc:sldMk cId="2459446073" sldId="289"/>
        </pc:sldMkLst>
      </pc:sldChg>
      <pc:sldChg chg="addSp delSp modSp mod">
        <pc:chgData name="Mansell, William R. III [US]" userId="e8ba1af2-a5dd-442a-b745-4263f701c86d" providerId="ADAL" clId="{EE0B9551-6951-488B-AFF7-98DDBEA6AC51}" dt="2024-03-26T22:09:48.599" v="6317" actId="20577"/>
        <pc:sldMkLst>
          <pc:docMk/>
          <pc:sldMk cId="1813711241" sldId="293"/>
        </pc:sldMkLst>
        <pc:spChg chg="del">
          <ac:chgData name="Mansell, William R. III [US]" userId="e8ba1af2-a5dd-442a-b745-4263f701c86d" providerId="ADAL" clId="{EE0B9551-6951-488B-AFF7-98DDBEA6AC51}" dt="2024-03-26T22:05:57.186" v="5533" actId="478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Mansell, William R. III [US]" userId="e8ba1af2-a5dd-442a-b745-4263f701c86d" providerId="ADAL" clId="{EE0B9551-6951-488B-AFF7-98DDBEA6AC51}" dt="2024-03-26T22:09:48.599" v="6317" actId="20577"/>
          <ac:spMkLst>
            <pc:docMk/>
            <pc:sldMk cId="1813711241" sldId="293"/>
            <ac:spMk id="6" creationId="{3D9EFF0F-44B4-AF9D-F2D3-B36F841BE336}"/>
          </ac:spMkLst>
        </pc:spChg>
        <pc:graphicFrameChg chg="add mod">
          <ac:chgData name="Mansell, William R. III [US]" userId="e8ba1af2-a5dd-442a-b745-4263f701c86d" providerId="ADAL" clId="{EE0B9551-6951-488B-AFF7-98DDBEA6AC51}" dt="2024-03-26T22:09:13.897" v="6286" actId="20577"/>
          <ac:graphicFrameMkLst>
            <pc:docMk/>
            <pc:sldMk cId="1813711241" sldId="293"/>
            <ac:graphicFrameMk id="2" creationId="{8EEEECE8-0AA5-72C9-B74E-38D7D8EA75E8}"/>
          </ac:graphicFrameMkLst>
        </pc:graphicFrameChg>
      </pc:sldChg>
      <pc:sldChg chg="addSp delSp modSp mod">
        <pc:chgData name="Mansell, William R. III [US]" userId="e8ba1af2-a5dd-442a-b745-4263f701c86d" providerId="ADAL" clId="{EE0B9551-6951-488B-AFF7-98DDBEA6AC51}" dt="2024-03-26T23:19:07.505" v="9169" actId="20577"/>
        <pc:sldMkLst>
          <pc:docMk/>
          <pc:sldMk cId="981671777" sldId="296"/>
        </pc:sldMkLst>
        <pc:spChg chg="mod">
          <ac:chgData name="Mansell, William R. III [US]" userId="e8ba1af2-a5dd-442a-b745-4263f701c86d" providerId="ADAL" clId="{EE0B9551-6951-488B-AFF7-98DDBEA6AC51}" dt="2024-03-26T23:19:07.505" v="9169" actId="20577"/>
          <ac:spMkLst>
            <pc:docMk/>
            <pc:sldMk cId="981671777" sldId="296"/>
            <ac:spMk id="2" creationId="{54176327-8CC4-4356-8BBB-DC4965CE9857}"/>
          </ac:spMkLst>
        </pc:spChg>
        <pc:spChg chg="del mod">
          <ac:chgData name="Mansell, William R. III [US]" userId="e8ba1af2-a5dd-442a-b745-4263f701c86d" providerId="ADAL" clId="{EE0B9551-6951-488B-AFF7-98DDBEA6AC51}" dt="2024-03-26T23:07:49.112" v="8677" actId="478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Mansell, William R. III [US]" userId="e8ba1af2-a5dd-442a-b745-4263f701c86d" providerId="ADAL" clId="{EE0B9551-6951-488B-AFF7-98DDBEA6AC51}" dt="2024-03-26T23:08:33.685" v="8680" actId="1076"/>
          <ac:picMkLst>
            <pc:docMk/>
            <pc:sldMk cId="981671777" sldId="296"/>
            <ac:picMk id="6" creationId="{C49893CB-3275-1FD1-1509-966DA5A69AE7}"/>
          </ac:picMkLst>
        </pc:picChg>
        <pc:picChg chg="add mod">
          <ac:chgData name="Mansell, William R. III [US]" userId="e8ba1af2-a5dd-442a-b745-4263f701c86d" providerId="ADAL" clId="{EE0B9551-6951-488B-AFF7-98DDBEA6AC51}" dt="2024-03-26T23:08:39.465" v="8682" actId="1076"/>
          <ac:picMkLst>
            <pc:docMk/>
            <pc:sldMk cId="981671777" sldId="296"/>
            <ac:picMk id="8" creationId="{A2FC3FBA-78AC-5E5E-A364-B8C56C3DE373}"/>
          </ac:picMkLst>
        </pc:picChg>
      </pc:sldChg>
      <pc:sldChg chg="addSp delSp modSp mod">
        <pc:chgData name="Mansell, William R. III [US]" userId="e8ba1af2-a5dd-442a-b745-4263f701c86d" providerId="ADAL" clId="{EE0B9551-6951-488B-AFF7-98DDBEA6AC51}" dt="2024-03-26T18:09:18.856" v="2852" actId="2711"/>
        <pc:sldMkLst>
          <pc:docMk/>
          <pc:sldMk cId="280316088" sldId="299"/>
        </pc:sldMkLst>
        <pc:spChg chg="del">
          <ac:chgData name="Mansell, William R. III [US]" userId="e8ba1af2-a5dd-442a-b745-4263f701c86d" providerId="ADAL" clId="{EE0B9551-6951-488B-AFF7-98DDBEA6AC51}" dt="2024-03-26T18:06:49.762" v="2817" actId="478"/>
          <ac:spMkLst>
            <pc:docMk/>
            <pc:sldMk cId="280316088" sldId="299"/>
            <ac:spMk id="3" creationId="{AB0AB2AC-B7E6-6849-9AE9-697369407F8F}"/>
          </ac:spMkLst>
        </pc:spChg>
        <pc:spChg chg="del">
          <ac:chgData name="Mansell, William R. III [US]" userId="e8ba1af2-a5dd-442a-b745-4263f701c86d" providerId="ADAL" clId="{EE0B9551-6951-488B-AFF7-98DDBEA6AC51}" dt="2024-03-26T18:02:10.020" v="2425" actId="478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Mansell, William R. III [US]" userId="e8ba1af2-a5dd-442a-b745-4263f701c86d" providerId="ADAL" clId="{EE0B9551-6951-488B-AFF7-98DDBEA6AC51}" dt="2024-03-26T18:09:18.856" v="2852" actId="2711"/>
          <ac:spMkLst>
            <pc:docMk/>
            <pc:sldMk cId="280316088" sldId="299"/>
            <ac:spMk id="9" creationId="{5310CFDF-8ABE-3A0F-12D5-0ADCE4883015}"/>
          </ac:spMkLst>
        </pc:spChg>
        <pc:graphicFrameChg chg="add del mod modGraphic">
          <ac:chgData name="Mansell, William R. III [US]" userId="e8ba1af2-a5dd-442a-b745-4263f701c86d" providerId="ADAL" clId="{EE0B9551-6951-488B-AFF7-98DDBEA6AC51}" dt="2024-03-26T18:03:05.387" v="2433" actId="478"/>
          <ac:graphicFrameMkLst>
            <pc:docMk/>
            <pc:sldMk cId="280316088" sldId="299"/>
            <ac:graphicFrameMk id="2" creationId="{2FCD465A-8648-E867-F6F6-C893D55E6E5B}"/>
          </ac:graphicFrameMkLst>
        </pc:graphicFrameChg>
        <pc:graphicFrameChg chg="add mod modGraphic">
          <ac:chgData name="Mansell, William R. III [US]" userId="e8ba1af2-a5dd-442a-b745-4263f701c86d" providerId="ADAL" clId="{EE0B9551-6951-488B-AFF7-98DDBEA6AC51}" dt="2024-03-26T18:07:29.638" v="2820" actId="1076"/>
          <ac:graphicFrameMkLst>
            <pc:docMk/>
            <pc:sldMk cId="280316088" sldId="299"/>
            <ac:graphicFrameMk id="7" creationId="{E8965D12-5C8C-3CBB-2EA9-C9565EDA0DE1}"/>
          </ac:graphicFrameMkLst>
        </pc:graphicFrameChg>
      </pc:sldChg>
      <pc:sldChg chg="addSp delSp modSp mod">
        <pc:chgData name="Mansell, William R. III [US]" userId="e8ba1af2-a5dd-442a-b745-4263f701c86d" providerId="ADAL" clId="{EE0B9551-6951-488B-AFF7-98DDBEA6AC51}" dt="2024-03-26T18:11:51.715" v="3123" actId="1076"/>
        <pc:sldMkLst>
          <pc:docMk/>
          <pc:sldMk cId="1385553969" sldId="302"/>
        </pc:sldMkLst>
        <pc:spChg chg="del">
          <ac:chgData name="Mansell, William R. III [US]" userId="e8ba1af2-a5dd-442a-b745-4263f701c86d" providerId="ADAL" clId="{EE0B9551-6951-488B-AFF7-98DDBEA6AC51}" dt="2024-03-26T18:09:37.004" v="2854" actId="478"/>
          <ac:spMkLst>
            <pc:docMk/>
            <pc:sldMk cId="1385553969" sldId="302"/>
            <ac:spMk id="2" creationId="{8B78C759-C687-440F-8CAE-D3071F1AB630}"/>
          </ac:spMkLst>
        </pc:spChg>
        <pc:spChg chg="del">
          <ac:chgData name="Mansell, William R. III [US]" userId="e8ba1af2-a5dd-442a-b745-4263f701c86d" providerId="ADAL" clId="{EE0B9551-6951-488B-AFF7-98DDBEA6AC51}" dt="2024-03-26T18:09:35.561" v="2853" actId="47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Mansell, William R. III [US]" userId="e8ba1af2-a5dd-442a-b745-4263f701c86d" providerId="ADAL" clId="{EE0B9551-6951-488B-AFF7-98DDBEA6AC51}" dt="2024-03-26T18:11:51.715" v="3123" actId="1076"/>
          <ac:spMkLst>
            <pc:docMk/>
            <pc:sldMk cId="1385553969" sldId="302"/>
            <ac:spMk id="7" creationId="{34C642F2-F0B4-E855-DF69-D4F65918D334}"/>
          </ac:spMkLst>
        </pc:spChg>
        <pc:graphicFrameChg chg="add mod">
          <ac:chgData name="Mansell, William R. III [US]" userId="e8ba1af2-a5dd-442a-b745-4263f701c86d" providerId="ADAL" clId="{EE0B9551-6951-488B-AFF7-98DDBEA6AC51}" dt="2024-03-26T18:11:02.881" v="3084" actId="20577"/>
          <ac:graphicFrameMkLst>
            <pc:docMk/>
            <pc:sldMk cId="1385553969" sldId="302"/>
            <ac:graphicFrameMk id="5" creationId="{EFD7703D-AA62-900F-E167-9D4B065472CF}"/>
          </ac:graphicFrameMkLst>
        </pc:graphicFrameChg>
      </pc:sldChg>
      <pc:sldChg chg="modSp mod">
        <pc:chgData name="Mansell, William R. III [US]" userId="e8ba1af2-a5dd-442a-b745-4263f701c86d" providerId="ADAL" clId="{EE0B9551-6951-488B-AFF7-98DDBEA6AC51}" dt="2024-03-26T22:05:43.138" v="5532" actId="20577"/>
        <pc:sldMkLst>
          <pc:docMk/>
          <pc:sldMk cId="334532777" sldId="303"/>
        </pc:sldMkLst>
        <pc:spChg chg="mod">
          <ac:chgData name="Mansell, William R. III [US]" userId="e8ba1af2-a5dd-442a-b745-4263f701c86d" providerId="ADAL" clId="{EE0B9551-6951-488B-AFF7-98DDBEA6AC51}" dt="2024-03-26T22:05:43.138" v="5532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 mod">
        <pc:chgData name="Mansell, William R. III [US]" userId="e8ba1af2-a5dd-442a-b745-4263f701c86d" providerId="ADAL" clId="{EE0B9551-6951-488B-AFF7-98DDBEA6AC51}" dt="2024-03-26T22:44:15.903" v="6811" actId="20577"/>
        <pc:sldMkLst>
          <pc:docMk/>
          <pc:sldMk cId="3869789237" sldId="304"/>
        </pc:sldMkLst>
        <pc:spChg chg="del">
          <ac:chgData name="Mansell, William R. III [US]" userId="e8ba1af2-a5dd-442a-b745-4263f701c86d" providerId="ADAL" clId="{EE0B9551-6951-488B-AFF7-98DDBEA6AC51}" dt="2024-03-26T22:37:01.478" v="6580" actId="478"/>
          <ac:spMkLst>
            <pc:docMk/>
            <pc:sldMk cId="3869789237" sldId="304"/>
            <ac:spMk id="3" creationId="{373827F3-F386-AA4E-80ED-D86DEF8C158D}"/>
          </ac:spMkLst>
        </pc:spChg>
        <pc:spChg chg="add mod">
          <ac:chgData name="Mansell, William R. III [US]" userId="e8ba1af2-a5dd-442a-b745-4263f701c86d" providerId="ADAL" clId="{EE0B9551-6951-488B-AFF7-98DDBEA6AC51}" dt="2024-03-26T22:44:15.903" v="6811" actId="20577"/>
          <ac:spMkLst>
            <pc:docMk/>
            <pc:sldMk cId="3869789237" sldId="304"/>
            <ac:spMk id="7" creationId="{AE0A300F-5E7B-27DE-1AD2-DB39E4E21DE1}"/>
          </ac:spMkLst>
        </pc:spChg>
        <pc:picChg chg="add del mod">
          <ac:chgData name="Mansell, William R. III [US]" userId="e8ba1af2-a5dd-442a-b745-4263f701c86d" providerId="ADAL" clId="{EE0B9551-6951-488B-AFF7-98DDBEA6AC51}" dt="2024-03-26T22:43:21.924" v="6750" actId="478"/>
          <ac:picMkLst>
            <pc:docMk/>
            <pc:sldMk cId="3869789237" sldId="304"/>
            <ac:picMk id="6" creationId="{B88AFDD1-8DE2-DEDF-6E6C-D1696AEAFED6}"/>
          </ac:picMkLst>
        </pc:picChg>
        <pc:picChg chg="add mod">
          <ac:chgData name="Mansell, William R. III [US]" userId="e8ba1af2-a5dd-442a-b745-4263f701c86d" providerId="ADAL" clId="{EE0B9551-6951-488B-AFF7-98DDBEA6AC51}" dt="2024-03-26T22:43:34.161" v="6752" actId="1076"/>
          <ac:picMkLst>
            <pc:docMk/>
            <pc:sldMk cId="3869789237" sldId="304"/>
            <ac:picMk id="9" creationId="{E2F1BC2E-13A4-D1E6-4FAE-AB6889C6F1B7}"/>
          </ac:picMkLst>
        </pc:picChg>
      </pc:sldChg>
      <pc:sldChg chg="addSp modSp mod">
        <pc:chgData name="Mansell, William R. III [US]" userId="e8ba1af2-a5dd-442a-b745-4263f701c86d" providerId="ADAL" clId="{EE0B9551-6951-488B-AFF7-98DDBEA6AC51}" dt="2024-03-26T22:46:13.184" v="6984" actId="20577"/>
        <pc:sldMkLst>
          <pc:docMk/>
          <pc:sldMk cId="80090182" sldId="305"/>
        </pc:sldMkLst>
        <pc:spChg chg="mod">
          <ac:chgData name="Mansell, William R. III [US]" userId="e8ba1af2-a5dd-442a-b745-4263f701c86d" providerId="ADAL" clId="{EE0B9551-6951-488B-AFF7-98DDBEA6AC51}" dt="2024-03-26T22:46:13.184" v="6984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Mansell, William R. III [US]" userId="e8ba1af2-a5dd-442a-b745-4263f701c86d" providerId="ADAL" clId="{EE0B9551-6951-488B-AFF7-98DDBEA6AC51}" dt="2024-03-26T22:44:46.028" v="6814" actId="1076"/>
          <ac:picMkLst>
            <pc:docMk/>
            <pc:sldMk cId="80090182" sldId="305"/>
            <ac:picMk id="6" creationId="{51DD029E-7AD9-4F10-79B6-289DBAECFC2C}"/>
          </ac:picMkLst>
        </pc:picChg>
      </pc:sldChg>
      <pc:sldChg chg="addSp delSp modSp mod">
        <pc:chgData name="Mansell, William R. III [US]" userId="e8ba1af2-a5dd-442a-b745-4263f701c86d" providerId="ADAL" clId="{EE0B9551-6951-488B-AFF7-98DDBEA6AC51}" dt="2024-03-26T22:50:01.773" v="7348" actId="20577"/>
        <pc:sldMkLst>
          <pc:docMk/>
          <pc:sldMk cId="3145340593" sldId="306"/>
        </pc:sldMkLst>
        <pc:spChg chg="del">
          <ac:chgData name="Mansell, William R. III [US]" userId="e8ba1af2-a5dd-442a-b745-4263f701c86d" providerId="ADAL" clId="{EE0B9551-6951-488B-AFF7-98DDBEA6AC51}" dt="2024-03-26T22:48:39.206" v="7114" actId="478"/>
          <ac:spMkLst>
            <pc:docMk/>
            <pc:sldMk cId="3145340593" sldId="306"/>
            <ac:spMk id="3" creationId="{373827F3-F386-AA4E-80ED-D86DEF8C158D}"/>
          </ac:spMkLst>
        </pc:spChg>
        <pc:spChg chg="add mod">
          <ac:chgData name="Mansell, William R. III [US]" userId="e8ba1af2-a5dd-442a-b745-4263f701c86d" providerId="ADAL" clId="{EE0B9551-6951-488B-AFF7-98DDBEA6AC51}" dt="2024-03-26T22:50:01.773" v="7348" actId="20577"/>
          <ac:spMkLst>
            <pc:docMk/>
            <pc:sldMk cId="3145340593" sldId="306"/>
            <ac:spMk id="7" creationId="{D61F310C-EB32-9009-E916-4E85118863D0}"/>
          </ac:spMkLst>
        </pc:spChg>
        <pc:picChg chg="add mod">
          <ac:chgData name="Mansell, William R. III [US]" userId="e8ba1af2-a5dd-442a-b745-4263f701c86d" providerId="ADAL" clId="{EE0B9551-6951-488B-AFF7-98DDBEA6AC51}" dt="2024-03-26T22:48:55.268" v="7116" actId="1076"/>
          <ac:picMkLst>
            <pc:docMk/>
            <pc:sldMk cId="3145340593" sldId="306"/>
            <ac:picMk id="6" creationId="{3B13C9E6-4337-E8B3-E89A-7C8F7C75B8C5}"/>
          </ac:picMkLst>
        </pc:picChg>
      </pc:sldChg>
      <pc:sldChg chg="addSp delSp modSp mod">
        <pc:chgData name="Mansell, William R. III [US]" userId="e8ba1af2-a5dd-442a-b745-4263f701c86d" providerId="ADAL" clId="{EE0B9551-6951-488B-AFF7-98DDBEA6AC51}" dt="2024-03-26T22:47:25.896" v="7113" actId="20577"/>
        <pc:sldMkLst>
          <pc:docMk/>
          <pc:sldMk cId="1106727586" sldId="307"/>
        </pc:sldMkLst>
        <pc:spChg chg="del">
          <ac:chgData name="Mansell, William R. III [US]" userId="e8ba1af2-a5dd-442a-b745-4263f701c86d" providerId="ADAL" clId="{EE0B9551-6951-488B-AFF7-98DDBEA6AC51}" dt="2024-03-26T22:46:29.554" v="6985" actId="478"/>
          <ac:spMkLst>
            <pc:docMk/>
            <pc:sldMk cId="1106727586" sldId="307"/>
            <ac:spMk id="3" creationId="{373827F3-F386-AA4E-80ED-D86DEF8C158D}"/>
          </ac:spMkLst>
        </pc:spChg>
        <pc:spChg chg="add mod">
          <ac:chgData name="Mansell, William R. III [US]" userId="e8ba1af2-a5dd-442a-b745-4263f701c86d" providerId="ADAL" clId="{EE0B9551-6951-488B-AFF7-98DDBEA6AC51}" dt="2024-03-26T22:47:25.896" v="7113" actId="20577"/>
          <ac:spMkLst>
            <pc:docMk/>
            <pc:sldMk cId="1106727586" sldId="307"/>
            <ac:spMk id="7" creationId="{2BAD541A-67E9-AD72-3367-2DD812B5AE92}"/>
          </ac:spMkLst>
        </pc:spChg>
        <pc:picChg chg="add mod">
          <ac:chgData name="Mansell, William R. III [US]" userId="e8ba1af2-a5dd-442a-b745-4263f701c86d" providerId="ADAL" clId="{EE0B9551-6951-488B-AFF7-98DDBEA6AC51}" dt="2024-03-26T22:46:44.640" v="6987" actId="1076"/>
          <ac:picMkLst>
            <pc:docMk/>
            <pc:sldMk cId="1106727586" sldId="307"/>
            <ac:picMk id="6" creationId="{802395A6-ED41-3814-0348-1A73F4715332}"/>
          </ac:picMkLst>
        </pc:picChg>
      </pc:sldChg>
      <pc:sldChg chg="modSp mod">
        <pc:chgData name="Mansell, William R. III [US]" userId="e8ba1af2-a5dd-442a-b745-4263f701c86d" providerId="ADAL" clId="{EE0B9551-6951-488B-AFF7-98DDBEA6AC51}" dt="2024-03-26T22:50:59.754" v="7512" actId="20577"/>
        <pc:sldMkLst>
          <pc:docMk/>
          <pc:sldMk cId="706594483" sldId="308"/>
        </pc:sldMkLst>
        <pc:spChg chg="mod">
          <ac:chgData name="Mansell, William R. III [US]" userId="e8ba1af2-a5dd-442a-b745-4263f701c86d" providerId="ADAL" clId="{EE0B9551-6951-488B-AFF7-98DDBEA6AC51}" dt="2024-03-26T22:50:59.754" v="7512" actId="20577"/>
          <ac:spMkLst>
            <pc:docMk/>
            <pc:sldMk cId="706594483" sldId="308"/>
            <ac:spMk id="3" creationId="{373827F3-F386-AA4E-80ED-D86DEF8C158D}"/>
          </ac:spMkLst>
        </pc:spChg>
      </pc:sldChg>
      <pc:sldChg chg="addSp modSp mod">
        <pc:chgData name="Mansell, William R. III [US]" userId="e8ba1af2-a5dd-442a-b745-4263f701c86d" providerId="ADAL" clId="{EE0B9551-6951-488B-AFF7-98DDBEA6AC51}" dt="2024-03-26T22:53:58.276" v="7756" actId="1076"/>
        <pc:sldMkLst>
          <pc:docMk/>
          <pc:sldMk cId="1794738657" sldId="309"/>
        </pc:sldMkLst>
        <pc:spChg chg="mod">
          <ac:chgData name="Mansell, William R. III [US]" userId="e8ba1af2-a5dd-442a-b745-4263f701c86d" providerId="ADAL" clId="{EE0B9551-6951-488B-AFF7-98DDBEA6AC51}" dt="2024-03-26T22:53:58.276" v="7756" actId="1076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Mansell, William R. III [US]" userId="e8ba1af2-a5dd-442a-b745-4263f701c86d" providerId="ADAL" clId="{EE0B9551-6951-488B-AFF7-98DDBEA6AC51}" dt="2024-03-26T22:53:00.328" v="7617" actId="1076"/>
          <ac:picMkLst>
            <pc:docMk/>
            <pc:sldMk cId="1794738657" sldId="309"/>
            <ac:picMk id="6" creationId="{52789566-6C1C-0BD4-E288-C7B6D899A83A}"/>
          </ac:picMkLst>
        </pc:picChg>
        <pc:picChg chg="add mod">
          <ac:chgData name="Mansell, William R. III [US]" userId="e8ba1af2-a5dd-442a-b745-4263f701c86d" providerId="ADAL" clId="{EE0B9551-6951-488B-AFF7-98DDBEA6AC51}" dt="2024-03-26T22:53:15.934" v="7620" actId="1076"/>
          <ac:picMkLst>
            <pc:docMk/>
            <pc:sldMk cId="1794738657" sldId="309"/>
            <ac:picMk id="8" creationId="{E0E485F1-1949-41B7-596A-A798C2796210}"/>
          </ac:picMkLst>
        </pc:picChg>
      </pc:sldChg>
      <pc:sldChg chg="addSp delSp modSp mod">
        <pc:chgData name="Mansell, William R. III [US]" userId="e8ba1af2-a5dd-442a-b745-4263f701c86d" providerId="ADAL" clId="{EE0B9551-6951-488B-AFF7-98DDBEA6AC51}" dt="2024-03-26T22:54:40.546" v="7853" actId="20577"/>
        <pc:sldMkLst>
          <pc:docMk/>
          <pc:sldMk cId="4010014743" sldId="310"/>
        </pc:sldMkLst>
        <pc:spChg chg="del">
          <ac:chgData name="Mansell, William R. III [US]" userId="e8ba1af2-a5dd-442a-b745-4263f701c86d" providerId="ADAL" clId="{EE0B9551-6951-488B-AFF7-98DDBEA6AC51}" dt="2024-03-26T22:54:07.596" v="7757" actId="478"/>
          <ac:spMkLst>
            <pc:docMk/>
            <pc:sldMk cId="4010014743" sldId="310"/>
            <ac:spMk id="5" creationId="{1B07C49E-AFFC-EC46-8930-E4D428F5F943}"/>
          </ac:spMkLst>
        </pc:spChg>
        <pc:spChg chg="add mod">
          <ac:chgData name="Mansell, William R. III [US]" userId="e8ba1af2-a5dd-442a-b745-4263f701c86d" providerId="ADAL" clId="{EE0B9551-6951-488B-AFF7-98DDBEA6AC51}" dt="2024-03-26T22:54:40.546" v="7853" actId="20577"/>
          <ac:spMkLst>
            <pc:docMk/>
            <pc:sldMk cId="4010014743" sldId="310"/>
            <ac:spMk id="7" creationId="{56567D29-102D-47F3-A9B3-1FBE18C362B1}"/>
          </ac:spMkLst>
        </pc:spChg>
        <pc:picChg chg="add">
          <ac:chgData name="Mansell, William R. III [US]" userId="e8ba1af2-a5dd-442a-b745-4263f701c86d" providerId="ADAL" clId="{EE0B9551-6951-488B-AFF7-98DDBEA6AC51}" dt="2024-03-26T22:54:14.260" v="7758" actId="22"/>
          <ac:picMkLst>
            <pc:docMk/>
            <pc:sldMk cId="4010014743" sldId="310"/>
            <ac:picMk id="6" creationId="{C54E4D4B-8CF2-94C9-BE6E-62974B199A76}"/>
          </ac:picMkLst>
        </pc:picChg>
      </pc:sldChg>
      <pc:sldChg chg="addSp modSp mod">
        <pc:chgData name="Mansell, William R. III [US]" userId="e8ba1af2-a5dd-442a-b745-4263f701c86d" providerId="ADAL" clId="{EE0B9551-6951-488B-AFF7-98DDBEA6AC51}" dt="2024-03-26T22:55:18.931" v="7970" actId="20577"/>
        <pc:sldMkLst>
          <pc:docMk/>
          <pc:sldMk cId="2735560525" sldId="311"/>
        </pc:sldMkLst>
        <pc:spChg chg="mod">
          <ac:chgData name="Mansell, William R. III [US]" userId="e8ba1af2-a5dd-442a-b745-4263f701c86d" providerId="ADAL" clId="{EE0B9551-6951-488B-AFF7-98DDBEA6AC51}" dt="2024-03-26T22:55:18.931" v="7970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Mansell, William R. III [US]" userId="e8ba1af2-a5dd-442a-b745-4263f701c86d" providerId="ADAL" clId="{EE0B9551-6951-488B-AFF7-98DDBEA6AC51}" dt="2024-03-26T22:54:53.836" v="7855" actId="1076"/>
          <ac:picMkLst>
            <pc:docMk/>
            <pc:sldMk cId="2735560525" sldId="311"/>
            <ac:picMk id="6" creationId="{FE53082E-8D66-02FA-6D99-8327EA16C830}"/>
          </ac:picMkLst>
        </pc:picChg>
      </pc:sldChg>
      <pc:sldChg chg="addSp modSp mod">
        <pc:chgData name="Mansell, William R. III [US]" userId="e8ba1af2-a5dd-442a-b745-4263f701c86d" providerId="ADAL" clId="{EE0B9551-6951-488B-AFF7-98DDBEA6AC51}" dt="2024-03-26T22:56:03.012" v="8068" actId="20577"/>
        <pc:sldMkLst>
          <pc:docMk/>
          <pc:sldMk cId="1434679925" sldId="312"/>
        </pc:sldMkLst>
        <pc:spChg chg="mod">
          <ac:chgData name="Mansell, William R. III [US]" userId="e8ba1af2-a5dd-442a-b745-4263f701c86d" providerId="ADAL" clId="{EE0B9551-6951-488B-AFF7-98DDBEA6AC51}" dt="2024-03-26T22:56:03.012" v="8068" actId="20577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Mansell, William R. III [US]" userId="e8ba1af2-a5dd-442a-b745-4263f701c86d" providerId="ADAL" clId="{EE0B9551-6951-488B-AFF7-98DDBEA6AC51}" dt="2024-03-26T22:55:41.852" v="7972" actId="1076"/>
          <ac:picMkLst>
            <pc:docMk/>
            <pc:sldMk cId="1434679925" sldId="312"/>
            <ac:picMk id="6" creationId="{C84620B3-2489-CE40-099C-2960B1DA617F}"/>
          </ac:picMkLst>
        </pc:picChg>
      </pc:sldChg>
      <pc:sldChg chg="addSp modSp mod">
        <pc:chgData name="Mansell, William R. III [US]" userId="e8ba1af2-a5dd-442a-b745-4263f701c86d" providerId="ADAL" clId="{EE0B9551-6951-488B-AFF7-98DDBEA6AC51}" dt="2024-03-26T22:57:38.148" v="8404" actId="20577"/>
        <pc:sldMkLst>
          <pc:docMk/>
          <pc:sldMk cId="1756972646" sldId="313"/>
        </pc:sldMkLst>
        <pc:spChg chg="mod">
          <ac:chgData name="Mansell, William R. III [US]" userId="e8ba1af2-a5dd-442a-b745-4263f701c86d" providerId="ADAL" clId="{EE0B9551-6951-488B-AFF7-98DDBEA6AC51}" dt="2024-03-26T22:57:38.148" v="8404" actId="20577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Mansell, William R. III [US]" userId="e8ba1af2-a5dd-442a-b745-4263f701c86d" providerId="ADAL" clId="{EE0B9551-6951-488B-AFF7-98DDBEA6AC51}" dt="2024-03-26T22:57:19.735" v="8288" actId="1076"/>
          <ac:picMkLst>
            <pc:docMk/>
            <pc:sldMk cId="1756972646" sldId="313"/>
            <ac:picMk id="6" creationId="{D874A8EE-D897-9B3A-D2EE-1C3CD6F215E0}"/>
          </ac:picMkLst>
        </pc:picChg>
      </pc:sldChg>
      <pc:sldChg chg="addSp modSp mod">
        <pc:chgData name="Mansell, William R. III [US]" userId="e8ba1af2-a5dd-442a-b745-4263f701c86d" providerId="ADAL" clId="{EE0B9551-6951-488B-AFF7-98DDBEA6AC51}" dt="2024-03-26T22:57:03.924" v="8286" actId="20577"/>
        <pc:sldMkLst>
          <pc:docMk/>
          <pc:sldMk cId="639399535" sldId="314"/>
        </pc:sldMkLst>
        <pc:spChg chg="mod">
          <ac:chgData name="Mansell, William R. III [US]" userId="e8ba1af2-a5dd-442a-b745-4263f701c86d" providerId="ADAL" clId="{EE0B9551-6951-488B-AFF7-98DDBEA6AC51}" dt="2024-03-26T22:57:03.924" v="8286" actId="20577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Mansell, William R. III [US]" userId="e8ba1af2-a5dd-442a-b745-4263f701c86d" providerId="ADAL" clId="{EE0B9551-6951-488B-AFF7-98DDBEA6AC51}" dt="2024-03-26T22:56:22.819" v="8072" actId="1076"/>
          <ac:picMkLst>
            <pc:docMk/>
            <pc:sldMk cId="639399535" sldId="314"/>
            <ac:picMk id="3" creationId="{FF183D0D-4E45-709A-F40E-B6864F05D867}"/>
          </ac:picMkLst>
        </pc:picChg>
      </pc:sldChg>
      <pc:sldChg chg="addSp modSp mod">
        <pc:chgData name="Mansell, William R. III [US]" userId="e8ba1af2-a5dd-442a-b745-4263f701c86d" providerId="ADAL" clId="{EE0B9551-6951-488B-AFF7-98DDBEA6AC51}" dt="2024-03-26T22:58:19.270" v="8516" actId="20577"/>
        <pc:sldMkLst>
          <pc:docMk/>
          <pc:sldMk cId="3566646398" sldId="315"/>
        </pc:sldMkLst>
        <pc:spChg chg="mod">
          <ac:chgData name="Mansell, William R. III [US]" userId="e8ba1af2-a5dd-442a-b745-4263f701c86d" providerId="ADAL" clId="{EE0B9551-6951-488B-AFF7-98DDBEA6AC51}" dt="2024-03-26T22:58:19.270" v="8516" actId="20577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Mansell, William R. III [US]" userId="e8ba1af2-a5dd-442a-b745-4263f701c86d" providerId="ADAL" clId="{EE0B9551-6951-488B-AFF7-98DDBEA6AC51}" dt="2024-03-26T22:57:56.609" v="8407" actId="1076"/>
          <ac:picMkLst>
            <pc:docMk/>
            <pc:sldMk cId="3566646398" sldId="315"/>
            <ac:picMk id="6" creationId="{28AF4F38-E47C-BEEA-C52A-EE9029B9B11B}"/>
          </ac:picMkLst>
        </pc:picChg>
      </pc:sldChg>
      <pc:sldChg chg="addSp modSp mod">
        <pc:chgData name="Mansell, William R. III [US]" userId="e8ba1af2-a5dd-442a-b745-4263f701c86d" providerId="ADAL" clId="{EE0B9551-6951-488B-AFF7-98DDBEA6AC51}" dt="2024-03-26T23:04:04.368" v="8666" actId="14100"/>
        <pc:sldMkLst>
          <pc:docMk/>
          <pc:sldMk cId="1398439132" sldId="316"/>
        </pc:sldMkLst>
        <pc:spChg chg="mod">
          <ac:chgData name="Mansell, William R. III [US]" userId="e8ba1af2-a5dd-442a-b745-4263f701c86d" providerId="ADAL" clId="{EE0B9551-6951-488B-AFF7-98DDBEA6AC51}" dt="2024-03-26T23:04:04.368" v="8666" actId="14100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Mansell, William R. III [US]" userId="e8ba1af2-a5dd-442a-b745-4263f701c86d" providerId="ADAL" clId="{EE0B9551-6951-488B-AFF7-98DDBEA6AC51}" dt="2024-03-26T23:03:21.128" v="8519" actId="1076"/>
          <ac:picMkLst>
            <pc:docMk/>
            <pc:sldMk cId="1398439132" sldId="316"/>
            <ac:picMk id="6" creationId="{69C48D1C-7F50-1C42-B3BB-2B285C205131}"/>
          </ac:picMkLst>
        </pc:picChg>
      </pc:sldChg>
      <pc:sldChg chg="addSp modSp mod">
        <pc:chgData name="Mansell, William R. III [US]" userId="e8ba1af2-a5dd-442a-b745-4263f701c86d" providerId="ADAL" clId="{EE0B9551-6951-488B-AFF7-98DDBEA6AC51}" dt="2024-03-26T23:04:39.072" v="8674" actId="20577"/>
        <pc:sldMkLst>
          <pc:docMk/>
          <pc:sldMk cId="3975168428" sldId="317"/>
        </pc:sldMkLst>
        <pc:spChg chg="mod">
          <ac:chgData name="Mansell, William R. III [US]" userId="e8ba1af2-a5dd-442a-b745-4263f701c86d" providerId="ADAL" clId="{EE0B9551-6951-488B-AFF7-98DDBEA6AC51}" dt="2024-03-26T23:04:39.072" v="8674" actId="20577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Mansell, William R. III [US]" userId="e8ba1af2-a5dd-442a-b745-4263f701c86d" providerId="ADAL" clId="{EE0B9551-6951-488B-AFF7-98DDBEA6AC51}" dt="2024-03-26T23:04:34.214" v="8671" actId="1076"/>
          <ac:picMkLst>
            <pc:docMk/>
            <pc:sldMk cId="3975168428" sldId="317"/>
            <ac:picMk id="6" creationId="{357708E4-583E-EF72-6C83-B873E98B0261}"/>
          </ac:picMkLst>
        </pc:picChg>
      </pc:sldChg>
      <pc:sldChg chg="addSp delSp modSp mod">
        <pc:chgData name="Mansell, William R. III [US]" userId="e8ba1af2-a5dd-442a-b745-4263f701c86d" providerId="ADAL" clId="{EE0B9551-6951-488B-AFF7-98DDBEA6AC51}" dt="2024-03-26T23:19:16.060" v="9172" actId="20577"/>
        <pc:sldMkLst>
          <pc:docMk/>
          <pc:sldMk cId="239597884" sldId="318"/>
        </pc:sldMkLst>
        <pc:spChg chg="del">
          <ac:chgData name="Mansell, William R. III [US]" userId="e8ba1af2-a5dd-442a-b745-4263f701c86d" providerId="ADAL" clId="{EE0B9551-6951-488B-AFF7-98DDBEA6AC51}" dt="2024-03-26T23:09:18.306" v="8683" actId="478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Mansell, William R. III [US]" userId="e8ba1af2-a5dd-442a-b745-4263f701c86d" providerId="ADAL" clId="{EE0B9551-6951-488B-AFF7-98DDBEA6AC51}" dt="2024-03-26T23:19:16.060" v="9172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Mansell, William R. III [US]" userId="e8ba1af2-a5dd-442a-b745-4263f701c86d" providerId="ADAL" clId="{EE0B9551-6951-488B-AFF7-98DDBEA6AC51}" dt="2024-03-26T23:09:21.759" v="8685" actId="1076"/>
          <ac:picMkLst>
            <pc:docMk/>
            <pc:sldMk cId="239597884" sldId="318"/>
            <ac:picMk id="4" creationId="{A82ADBA5-7C6C-02BB-EA0D-AE4ABF81C5D5}"/>
          </ac:picMkLst>
        </pc:picChg>
        <pc:picChg chg="add mod">
          <ac:chgData name="Mansell, William R. III [US]" userId="e8ba1af2-a5dd-442a-b745-4263f701c86d" providerId="ADAL" clId="{EE0B9551-6951-488B-AFF7-98DDBEA6AC51}" dt="2024-03-26T23:09:43.877" v="8687" actId="1076"/>
          <ac:picMkLst>
            <pc:docMk/>
            <pc:sldMk cId="239597884" sldId="318"/>
            <ac:picMk id="7" creationId="{0C459EFA-F67E-09BC-2065-80AC67F1FD5F}"/>
          </ac:picMkLst>
        </pc:picChg>
      </pc:sldChg>
      <pc:sldChg chg="addSp delSp modSp mod">
        <pc:chgData name="Mansell, William R. III [US]" userId="e8ba1af2-a5dd-442a-b745-4263f701c86d" providerId="ADAL" clId="{EE0B9551-6951-488B-AFF7-98DDBEA6AC51}" dt="2024-03-26T23:19:26.256" v="9177" actId="20577"/>
        <pc:sldMkLst>
          <pc:docMk/>
          <pc:sldMk cId="232499080" sldId="319"/>
        </pc:sldMkLst>
        <pc:spChg chg="del">
          <ac:chgData name="Mansell, William R. III [US]" userId="e8ba1af2-a5dd-442a-b745-4263f701c86d" providerId="ADAL" clId="{EE0B9551-6951-488B-AFF7-98DDBEA6AC51}" dt="2024-03-26T23:09:47.856" v="8688" actId="478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Mansell, William R. III [US]" userId="e8ba1af2-a5dd-442a-b745-4263f701c86d" providerId="ADAL" clId="{EE0B9551-6951-488B-AFF7-98DDBEA6AC51}" dt="2024-03-26T23:19:26.256" v="9177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Mansell, William R. III [US]" userId="e8ba1af2-a5dd-442a-b745-4263f701c86d" providerId="ADAL" clId="{EE0B9551-6951-488B-AFF7-98DDBEA6AC51}" dt="2024-03-26T23:10:32.920" v="8691" actId="1076"/>
          <ac:picMkLst>
            <pc:docMk/>
            <pc:sldMk cId="232499080" sldId="319"/>
            <ac:picMk id="4" creationId="{9EC2F641-4979-34C0-5081-3308324751D3}"/>
          </ac:picMkLst>
        </pc:picChg>
      </pc:sldChg>
      <pc:sldChg chg="addSp delSp modSp mod">
        <pc:chgData name="Mansell, William R. III [US]" userId="e8ba1af2-a5dd-442a-b745-4263f701c86d" providerId="ADAL" clId="{EE0B9551-6951-488B-AFF7-98DDBEA6AC51}" dt="2024-03-26T23:14:01.777" v="8782" actId="20577"/>
        <pc:sldMkLst>
          <pc:docMk/>
          <pc:sldMk cId="3645034231" sldId="320"/>
        </pc:sldMkLst>
        <pc:spChg chg="del">
          <ac:chgData name="Mansell, William R. III [US]" userId="e8ba1af2-a5dd-442a-b745-4263f701c86d" providerId="ADAL" clId="{EE0B9551-6951-488B-AFF7-98DDBEA6AC51}" dt="2024-03-26T23:13:19.852" v="8695" actId="478"/>
          <ac:spMkLst>
            <pc:docMk/>
            <pc:sldMk cId="3645034231" sldId="320"/>
            <ac:spMk id="5" creationId="{1B07C49E-AFFC-EC46-8930-E4D428F5F943}"/>
          </ac:spMkLst>
        </pc:spChg>
        <pc:spChg chg="add mod">
          <ac:chgData name="Mansell, William R. III [US]" userId="e8ba1af2-a5dd-442a-b745-4263f701c86d" providerId="ADAL" clId="{EE0B9551-6951-488B-AFF7-98DDBEA6AC51}" dt="2024-03-26T23:14:01.777" v="8782" actId="20577"/>
          <ac:spMkLst>
            <pc:docMk/>
            <pc:sldMk cId="3645034231" sldId="320"/>
            <ac:spMk id="6" creationId="{CC061792-A245-452E-65FF-6E0C975E7C33}"/>
          </ac:spMkLst>
        </pc:spChg>
        <pc:picChg chg="add mod">
          <ac:chgData name="Mansell, William R. III [US]" userId="e8ba1af2-a5dd-442a-b745-4263f701c86d" providerId="ADAL" clId="{EE0B9551-6951-488B-AFF7-98DDBEA6AC51}" dt="2024-03-26T23:13:30.068" v="8698" actId="1076"/>
          <ac:picMkLst>
            <pc:docMk/>
            <pc:sldMk cId="3645034231" sldId="320"/>
            <ac:picMk id="3" creationId="{8FC3863A-DEAA-BEF7-55E8-71FD78CE5392}"/>
          </ac:picMkLst>
        </pc:picChg>
      </pc:sldChg>
      <pc:sldChg chg="addSp delSp modSp mod">
        <pc:chgData name="Mansell, William R. III [US]" userId="e8ba1af2-a5dd-442a-b745-4263f701c86d" providerId="ADAL" clId="{EE0B9551-6951-488B-AFF7-98DDBEA6AC51}" dt="2024-03-26T23:18:56.115" v="9165" actId="1076"/>
        <pc:sldMkLst>
          <pc:docMk/>
          <pc:sldMk cId="700132931" sldId="322"/>
        </pc:sldMkLst>
        <pc:spChg chg="add mod">
          <ac:chgData name="Mansell, William R. III [US]" userId="e8ba1af2-a5dd-442a-b745-4263f701c86d" providerId="ADAL" clId="{EE0B9551-6951-488B-AFF7-98DDBEA6AC51}" dt="2024-03-26T23:18:56.115" v="9165" actId="1076"/>
          <ac:spMkLst>
            <pc:docMk/>
            <pc:sldMk cId="700132931" sldId="322"/>
            <ac:spMk id="2" creationId="{AB280B86-A82F-44F5-ED0B-138E54B40BDA}"/>
          </ac:spMkLst>
        </pc:spChg>
        <pc:spChg chg="add mod">
          <ac:chgData name="Mansell, William R. III [US]" userId="e8ba1af2-a5dd-442a-b745-4263f701c86d" providerId="ADAL" clId="{EE0B9551-6951-488B-AFF7-98DDBEA6AC51}" dt="2024-03-26T23:18:49.541" v="9164" actId="20577"/>
          <ac:spMkLst>
            <pc:docMk/>
            <pc:sldMk cId="700132931" sldId="322"/>
            <ac:spMk id="4" creationId="{D62B1D13-63FD-630F-E713-39A5E89F57F4}"/>
          </ac:spMkLst>
        </pc:spChg>
        <pc:spChg chg="del">
          <ac:chgData name="Mansell, William R. III [US]" userId="e8ba1af2-a5dd-442a-b745-4263f701c86d" providerId="ADAL" clId="{EE0B9551-6951-488B-AFF7-98DDBEA6AC51}" dt="2024-03-26T23:10:47.795" v="8692" actId="478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Mansell, William R. III [US]" userId="e8ba1af2-a5dd-442a-b745-4263f701c86d" providerId="ADAL" clId="{EE0B9551-6951-488B-AFF7-98DDBEA6AC51}" dt="2024-03-26T23:18:21.590" v="910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delSp del mod">
        <pc:chgData name="Mansell, William R. III [US]" userId="e8ba1af2-a5dd-442a-b745-4263f701c86d" providerId="ADAL" clId="{EE0B9551-6951-488B-AFF7-98DDBEA6AC51}" dt="2024-03-26T23:16:33.613" v="9077" actId="47"/>
        <pc:sldMkLst>
          <pc:docMk/>
          <pc:sldMk cId="1866160706" sldId="323"/>
        </pc:sldMkLst>
        <pc:spChg chg="del">
          <ac:chgData name="Mansell, William R. III [US]" userId="e8ba1af2-a5dd-442a-b745-4263f701c86d" providerId="ADAL" clId="{EE0B9551-6951-488B-AFF7-98DDBEA6AC51}" dt="2024-03-26T23:10:50.286" v="8693" actId="478"/>
          <ac:spMkLst>
            <pc:docMk/>
            <pc:sldMk cId="1866160706" sldId="323"/>
            <ac:spMk id="5" creationId="{85D9F803-CDBC-C74C-AF1B-2B5937D1C241}"/>
          </ac:spMkLst>
        </pc:spChg>
      </pc:sldChg>
      <pc:sldChg chg="delSp del mod">
        <pc:chgData name="Mansell, William R. III [US]" userId="e8ba1af2-a5dd-442a-b745-4263f701c86d" providerId="ADAL" clId="{EE0B9551-6951-488B-AFF7-98DDBEA6AC51}" dt="2024-03-26T23:16:34.747" v="9078" actId="47"/>
        <pc:sldMkLst>
          <pc:docMk/>
          <pc:sldMk cId="252359608" sldId="324"/>
        </pc:sldMkLst>
        <pc:spChg chg="del">
          <ac:chgData name="Mansell, William R. III [US]" userId="e8ba1af2-a5dd-442a-b745-4263f701c86d" providerId="ADAL" clId="{EE0B9551-6951-488B-AFF7-98DDBEA6AC51}" dt="2024-03-26T23:10:52.369" v="8694" actId="478"/>
          <ac:spMkLst>
            <pc:docMk/>
            <pc:sldMk cId="252359608" sldId="324"/>
            <ac:spMk id="5" creationId="{85D9F803-CDBC-C74C-AF1B-2B5937D1C241}"/>
          </ac:spMkLst>
        </pc:spChg>
      </pc:sldChg>
      <pc:sldChg chg="modSp mod">
        <pc:chgData name="Mansell, William R. III [US]" userId="e8ba1af2-a5dd-442a-b745-4263f701c86d" providerId="ADAL" clId="{EE0B9551-6951-488B-AFF7-98DDBEA6AC51}" dt="2024-03-26T17:53:16.214" v="844" actId="255"/>
        <pc:sldMkLst>
          <pc:docMk/>
          <pc:sldMk cId="1980221439" sldId="331"/>
        </pc:sldMkLst>
        <pc:spChg chg="mod">
          <ac:chgData name="Mansell, William R. III [US]" userId="e8ba1af2-a5dd-442a-b745-4263f701c86d" providerId="ADAL" clId="{EE0B9551-6951-488B-AFF7-98DDBEA6AC51}" dt="2024-03-26T17:53:16.214" v="844" actId="255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Mansell, William R. III [US]" userId="e8ba1af2-a5dd-442a-b745-4263f701c86d" providerId="ADAL" clId="{EE0B9551-6951-488B-AFF7-98DDBEA6AC51}" dt="2024-03-26T17:53:29.360" v="846" actId="255"/>
        <pc:sldMkLst>
          <pc:docMk/>
          <pc:sldMk cId="2560061391" sldId="332"/>
        </pc:sldMkLst>
        <pc:spChg chg="mod">
          <ac:chgData name="Mansell, William R. III [US]" userId="e8ba1af2-a5dd-442a-b745-4263f701c86d" providerId="ADAL" clId="{EE0B9551-6951-488B-AFF7-98DDBEA6AC51}" dt="2024-03-26T17:53:29.360" v="846" actId="255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FDD61-E185-4FF5-8EA5-D63F1A811C25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0F350E-CFB5-4E71-ADA5-64025E7DB608}">
      <dgm:prSet phldrT="[Text]"/>
      <dgm:spPr/>
      <dgm:t>
        <a:bodyPr/>
        <a:lstStyle/>
        <a:p>
          <a:r>
            <a:rPr lang="en-US" dirty="0"/>
            <a:t>Requesting rocket launch data</a:t>
          </a:r>
        </a:p>
      </dgm:t>
    </dgm:pt>
    <dgm:pt modelId="{4C5EFB6A-66C5-4460-9F9F-7D166C585803}" type="parTrans" cxnId="{C7E35610-A05D-424E-85D1-A33E3EA0F17E}">
      <dgm:prSet/>
      <dgm:spPr/>
      <dgm:t>
        <a:bodyPr/>
        <a:lstStyle/>
        <a:p>
          <a:endParaRPr lang="en-US"/>
        </a:p>
      </dgm:t>
    </dgm:pt>
    <dgm:pt modelId="{15AA2B5D-7ACF-4D12-97CE-902CAB8B8ED8}" type="sibTrans" cxnId="{C7E35610-A05D-424E-85D1-A33E3EA0F17E}">
      <dgm:prSet/>
      <dgm:spPr/>
      <dgm:t>
        <a:bodyPr/>
        <a:lstStyle/>
        <a:p>
          <a:endParaRPr lang="en-US"/>
        </a:p>
      </dgm:t>
    </dgm:pt>
    <dgm:pt modelId="{181595AA-CDAC-482E-8816-44C246B19895}">
      <dgm:prSet phldrT="[Text]"/>
      <dgm:spPr/>
      <dgm:t>
        <a:bodyPr/>
        <a:lstStyle/>
        <a:p>
          <a:r>
            <a:rPr lang="en-US" dirty="0"/>
            <a:t>Decoding data using .</a:t>
          </a:r>
          <a:r>
            <a:rPr lang="en-US" dirty="0" err="1"/>
            <a:t>json</a:t>
          </a:r>
          <a:r>
            <a:rPr lang="en-US" dirty="0"/>
            <a:t> and normalizing</a:t>
          </a:r>
        </a:p>
      </dgm:t>
    </dgm:pt>
    <dgm:pt modelId="{D4E79444-8655-479B-AEAC-817FA1C4D4A6}" type="parTrans" cxnId="{6F88D426-D980-4366-89E3-B275427C524D}">
      <dgm:prSet/>
      <dgm:spPr/>
      <dgm:t>
        <a:bodyPr/>
        <a:lstStyle/>
        <a:p>
          <a:endParaRPr lang="en-US"/>
        </a:p>
      </dgm:t>
    </dgm:pt>
    <dgm:pt modelId="{6721E451-CA74-4B38-9F63-218D639FFBE1}" type="sibTrans" cxnId="{6F88D426-D980-4366-89E3-B275427C524D}">
      <dgm:prSet/>
      <dgm:spPr/>
      <dgm:t>
        <a:bodyPr/>
        <a:lstStyle/>
        <a:p>
          <a:endParaRPr lang="en-US"/>
        </a:p>
      </dgm:t>
    </dgm:pt>
    <dgm:pt modelId="{71313DB9-65DA-4231-9E24-321FCC3B343A}">
      <dgm:prSet phldrT="[Text]"/>
      <dgm:spPr/>
      <dgm:t>
        <a:bodyPr/>
        <a:lstStyle/>
        <a:p>
          <a:r>
            <a:rPr lang="en-US" dirty="0"/>
            <a:t>Requesting information about launches from SpaceX API</a:t>
          </a:r>
        </a:p>
      </dgm:t>
    </dgm:pt>
    <dgm:pt modelId="{870CD07B-FBBD-41CB-A500-122FECDE810A}" type="parTrans" cxnId="{B0CDFE0E-E105-4F0B-A3DF-B47E156C92D0}">
      <dgm:prSet/>
      <dgm:spPr/>
      <dgm:t>
        <a:bodyPr/>
        <a:lstStyle/>
        <a:p>
          <a:endParaRPr lang="en-US"/>
        </a:p>
      </dgm:t>
    </dgm:pt>
    <dgm:pt modelId="{14D2D353-B2C1-4687-8EBC-1519927DE9BF}" type="sibTrans" cxnId="{B0CDFE0E-E105-4F0B-A3DF-B47E156C92D0}">
      <dgm:prSet/>
      <dgm:spPr/>
      <dgm:t>
        <a:bodyPr/>
        <a:lstStyle/>
        <a:p>
          <a:endParaRPr lang="en-US"/>
        </a:p>
      </dgm:t>
    </dgm:pt>
    <dgm:pt modelId="{A0682764-2595-4985-8363-861ABAF66373}">
      <dgm:prSet phldrT="[Text]"/>
      <dgm:spPr/>
      <dgm:t>
        <a:bodyPr/>
        <a:lstStyle/>
        <a:p>
          <a:r>
            <a:rPr lang="en-US" dirty="0"/>
            <a:t>Constructing received data into dictionary</a:t>
          </a:r>
        </a:p>
      </dgm:t>
    </dgm:pt>
    <dgm:pt modelId="{9C34EB0C-DD2C-4D86-8BB9-34DAE38FD775}" type="parTrans" cxnId="{AF47D259-4B48-49B4-950B-FAFBD8709ACB}">
      <dgm:prSet/>
      <dgm:spPr/>
      <dgm:t>
        <a:bodyPr/>
        <a:lstStyle/>
        <a:p>
          <a:endParaRPr lang="en-US"/>
        </a:p>
      </dgm:t>
    </dgm:pt>
    <dgm:pt modelId="{ED9E915A-4F13-43C0-B409-0BAE3B68BCB1}" type="sibTrans" cxnId="{AF47D259-4B48-49B4-950B-FAFBD8709ACB}">
      <dgm:prSet/>
      <dgm:spPr/>
      <dgm:t>
        <a:bodyPr/>
        <a:lstStyle/>
        <a:p>
          <a:endParaRPr lang="en-US"/>
        </a:p>
      </dgm:t>
    </dgm:pt>
    <dgm:pt modelId="{743E8B0B-2FCA-4A20-A2A7-0321C57259BB}">
      <dgm:prSet phldrT="[Text]"/>
      <dgm:spPr/>
      <dgm:t>
        <a:bodyPr/>
        <a:lstStyle/>
        <a:p>
          <a:r>
            <a:rPr lang="en-US" dirty="0"/>
            <a:t>Creating </a:t>
          </a:r>
          <a:r>
            <a:rPr lang="en-US" dirty="0" err="1"/>
            <a:t>dataframe</a:t>
          </a:r>
          <a:r>
            <a:rPr lang="en-US" dirty="0"/>
            <a:t> from dictionary</a:t>
          </a:r>
        </a:p>
      </dgm:t>
    </dgm:pt>
    <dgm:pt modelId="{5E6A4370-5F07-4441-AFB5-11257B89DB2F}" type="parTrans" cxnId="{D5B2E8B6-A385-4444-95B7-12BBDCF48914}">
      <dgm:prSet/>
      <dgm:spPr/>
      <dgm:t>
        <a:bodyPr/>
        <a:lstStyle/>
        <a:p>
          <a:endParaRPr lang="en-US"/>
        </a:p>
      </dgm:t>
    </dgm:pt>
    <dgm:pt modelId="{4DDD4D20-6E7F-49E3-BE12-616C70846C3B}" type="sibTrans" cxnId="{D5B2E8B6-A385-4444-95B7-12BBDCF48914}">
      <dgm:prSet/>
      <dgm:spPr/>
      <dgm:t>
        <a:bodyPr/>
        <a:lstStyle/>
        <a:p>
          <a:endParaRPr lang="en-US"/>
        </a:p>
      </dgm:t>
    </dgm:pt>
    <dgm:pt modelId="{C67952D0-1492-4617-9C92-6E01542C6DBC}">
      <dgm:prSet phldrT="[Text]"/>
      <dgm:spPr/>
      <dgm:t>
        <a:bodyPr/>
        <a:lstStyle/>
        <a:p>
          <a:r>
            <a:rPr lang="en-US" dirty="0"/>
            <a:t>Filtering </a:t>
          </a:r>
          <a:r>
            <a:rPr lang="en-US" dirty="0" err="1"/>
            <a:t>dataframe</a:t>
          </a:r>
          <a:r>
            <a:rPr lang="en-US" dirty="0"/>
            <a:t> to results only for Falcon 9</a:t>
          </a:r>
        </a:p>
      </dgm:t>
    </dgm:pt>
    <dgm:pt modelId="{D94B7DE2-F6CE-488A-80FE-8803836F336C}" type="parTrans" cxnId="{86E1ACDB-4C6D-49EA-A64F-1F435917D7A7}">
      <dgm:prSet/>
      <dgm:spPr/>
      <dgm:t>
        <a:bodyPr/>
        <a:lstStyle/>
        <a:p>
          <a:endParaRPr lang="en-US"/>
        </a:p>
      </dgm:t>
    </dgm:pt>
    <dgm:pt modelId="{1575584F-D5E8-438F-BB29-6D927AA14457}" type="sibTrans" cxnId="{86E1ACDB-4C6D-49EA-A64F-1F435917D7A7}">
      <dgm:prSet/>
      <dgm:spPr/>
      <dgm:t>
        <a:bodyPr/>
        <a:lstStyle/>
        <a:p>
          <a:endParaRPr lang="en-US"/>
        </a:p>
      </dgm:t>
    </dgm:pt>
    <dgm:pt modelId="{BB4E0BBC-22F4-4CBD-A576-7F06645B1F79}">
      <dgm:prSet phldrT="[Text]"/>
      <dgm:spPr/>
      <dgm:t>
        <a:bodyPr/>
        <a:lstStyle/>
        <a:p>
          <a:r>
            <a:rPr lang="en-US" dirty="0"/>
            <a:t>Replace missing values where applicable</a:t>
          </a:r>
        </a:p>
      </dgm:t>
    </dgm:pt>
    <dgm:pt modelId="{522934B6-900C-4F7F-9401-7DBB9509856A}" type="parTrans" cxnId="{2A96EBF5-1086-4324-8BD6-3640F82DEE16}">
      <dgm:prSet/>
      <dgm:spPr/>
      <dgm:t>
        <a:bodyPr/>
        <a:lstStyle/>
        <a:p>
          <a:endParaRPr lang="en-US"/>
        </a:p>
      </dgm:t>
    </dgm:pt>
    <dgm:pt modelId="{A9ECD794-967F-4AE0-858D-7B843C8AAA0B}" type="sibTrans" cxnId="{2A96EBF5-1086-4324-8BD6-3640F82DEE16}">
      <dgm:prSet/>
      <dgm:spPr/>
      <dgm:t>
        <a:bodyPr/>
        <a:lstStyle/>
        <a:p>
          <a:endParaRPr lang="en-US"/>
        </a:p>
      </dgm:t>
    </dgm:pt>
    <dgm:pt modelId="{C4A5F25A-CAD9-4603-95BA-206FF92F4940}">
      <dgm:prSet phldrT="[Text]"/>
      <dgm:spPr/>
      <dgm:t>
        <a:bodyPr/>
        <a:lstStyle/>
        <a:p>
          <a:r>
            <a:rPr lang="en-US" dirty="0"/>
            <a:t>Exporting data to CSV format</a:t>
          </a:r>
        </a:p>
      </dgm:t>
    </dgm:pt>
    <dgm:pt modelId="{F67243A2-B8C3-438A-A40C-EC815C7B871A}" type="parTrans" cxnId="{9175B038-9B93-4512-BE0B-797E77C9B19F}">
      <dgm:prSet/>
      <dgm:spPr/>
      <dgm:t>
        <a:bodyPr/>
        <a:lstStyle/>
        <a:p>
          <a:endParaRPr lang="en-US"/>
        </a:p>
      </dgm:t>
    </dgm:pt>
    <dgm:pt modelId="{A46B70D9-FBF1-429B-9053-2E1D51EF40A3}" type="sibTrans" cxnId="{9175B038-9B93-4512-BE0B-797E77C9B19F}">
      <dgm:prSet/>
      <dgm:spPr/>
      <dgm:t>
        <a:bodyPr/>
        <a:lstStyle/>
        <a:p>
          <a:endParaRPr lang="en-US"/>
        </a:p>
      </dgm:t>
    </dgm:pt>
    <dgm:pt modelId="{5D6128A3-93C2-4DBC-83F6-7330DCB9955B}" type="pres">
      <dgm:prSet presAssocID="{3F4FDD61-E185-4FF5-8EA5-D63F1A811C25}" presName="Name0" presStyleCnt="0">
        <dgm:presLayoutVars>
          <dgm:dir/>
          <dgm:resizeHandles/>
        </dgm:presLayoutVars>
      </dgm:prSet>
      <dgm:spPr/>
    </dgm:pt>
    <dgm:pt modelId="{3BE7857D-97A7-42E1-B87D-C18E3E3FDA4A}" type="pres">
      <dgm:prSet presAssocID="{090F350E-CFB5-4E71-ADA5-64025E7DB608}" presName="compNode" presStyleCnt="0"/>
      <dgm:spPr/>
    </dgm:pt>
    <dgm:pt modelId="{C2463C0E-F95D-45F3-9D01-9DB8F57299D2}" type="pres">
      <dgm:prSet presAssocID="{090F350E-CFB5-4E71-ADA5-64025E7DB608}" presName="dummyConnPt" presStyleCnt="0"/>
      <dgm:spPr/>
    </dgm:pt>
    <dgm:pt modelId="{01999F6C-DEE1-45AA-820E-15E80365397A}" type="pres">
      <dgm:prSet presAssocID="{090F350E-CFB5-4E71-ADA5-64025E7DB608}" presName="node" presStyleLbl="node1" presStyleIdx="0" presStyleCnt="8">
        <dgm:presLayoutVars>
          <dgm:bulletEnabled val="1"/>
        </dgm:presLayoutVars>
      </dgm:prSet>
      <dgm:spPr/>
    </dgm:pt>
    <dgm:pt modelId="{7447F8C2-5554-4043-A75E-3FFCC2C3529A}" type="pres">
      <dgm:prSet presAssocID="{15AA2B5D-7ACF-4D12-97CE-902CAB8B8ED8}" presName="sibTrans" presStyleLbl="bgSibTrans2D1" presStyleIdx="0" presStyleCnt="7"/>
      <dgm:spPr/>
    </dgm:pt>
    <dgm:pt modelId="{30EADE85-198E-4471-AC8D-8CF80070D2B6}" type="pres">
      <dgm:prSet presAssocID="{181595AA-CDAC-482E-8816-44C246B19895}" presName="compNode" presStyleCnt="0"/>
      <dgm:spPr/>
    </dgm:pt>
    <dgm:pt modelId="{9FBF8D4F-EED6-4CF4-8B7D-6BB85950A03F}" type="pres">
      <dgm:prSet presAssocID="{181595AA-CDAC-482E-8816-44C246B19895}" presName="dummyConnPt" presStyleCnt="0"/>
      <dgm:spPr/>
    </dgm:pt>
    <dgm:pt modelId="{1642E780-F770-4859-8CB4-FBF7C156482F}" type="pres">
      <dgm:prSet presAssocID="{181595AA-CDAC-482E-8816-44C246B19895}" presName="node" presStyleLbl="node1" presStyleIdx="1" presStyleCnt="8">
        <dgm:presLayoutVars>
          <dgm:bulletEnabled val="1"/>
        </dgm:presLayoutVars>
      </dgm:prSet>
      <dgm:spPr/>
    </dgm:pt>
    <dgm:pt modelId="{D83F867C-9266-4341-8D7B-2DE0666CA4F4}" type="pres">
      <dgm:prSet presAssocID="{6721E451-CA74-4B38-9F63-218D639FFBE1}" presName="sibTrans" presStyleLbl="bgSibTrans2D1" presStyleIdx="1" presStyleCnt="7"/>
      <dgm:spPr/>
    </dgm:pt>
    <dgm:pt modelId="{75C62AFC-3017-4500-88D1-7006795DABD1}" type="pres">
      <dgm:prSet presAssocID="{71313DB9-65DA-4231-9E24-321FCC3B343A}" presName="compNode" presStyleCnt="0"/>
      <dgm:spPr/>
    </dgm:pt>
    <dgm:pt modelId="{0E2B1D65-C929-4CC7-AD2E-EE193AD33D01}" type="pres">
      <dgm:prSet presAssocID="{71313DB9-65DA-4231-9E24-321FCC3B343A}" presName="dummyConnPt" presStyleCnt="0"/>
      <dgm:spPr/>
    </dgm:pt>
    <dgm:pt modelId="{7BA5B64A-97C9-4F63-9D13-1710CEBC4546}" type="pres">
      <dgm:prSet presAssocID="{71313DB9-65DA-4231-9E24-321FCC3B343A}" presName="node" presStyleLbl="node1" presStyleIdx="2" presStyleCnt="8">
        <dgm:presLayoutVars>
          <dgm:bulletEnabled val="1"/>
        </dgm:presLayoutVars>
      </dgm:prSet>
      <dgm:spPr/>
    </dgm:pt>
    <dgm:pt modelId="{179C2F66-5BF1-445B-BEFA-C84AD77ACFFC}" type="pres">
      <dgm:prSet presAssocID="{14D2D353-B2C1-4687-8EBC-1519927DE9BF}" presName="sibTrans" presStyleLbl="bgSibTrans2D1" presStyleIdx="2" presStyleCnt="7"/>
      <dgm:spPr/>
    </dgm:pt>
    <dgm:pt modelId="{53556F5B-A782-4FEE-A106-0E9E597D1564}" type="pres">
      <dgm:prSet presAssocID="{A0682764-2595-4985-8363-861ABAF66373}" presName="compNode" presStyleCnt="0"/>
      <dgm:spPr/>
    </dgm:pt>
    <dgm:pt modelId="{C4A3755F-EBB3-4AE8-B900-88D5385ECC27}" type="pres">
      <dgm:prSet presAssocID="{A0682764-2595-4985-8363-861ABAF66373}" presName="dummyConnPt" presStyleCnt="0"/>
      <dgm:spPr/>
    </dgm:pt>
    <dgm:pt modelId="{A3D8C032-C0DC-412E-A8FE-60075B07C899}" type="pres">
      <dgm:prSet presAssocID="{A0682764-2595-4985-8363-861ABAF66373}" presName="node" presStyleLbl="node1" presStyleIdx="3" presStyleCnt="8">
        <dgm:presLayoutVars>
          <dgm:bulletEnabled val="1"/>
        </dgm:presLayoutVars>
      </dgm:prSet>
      <dgm:spPr/>
    </dgm:pt>
    <dgm:pt modelId="{89495A4E-F69C-47A9-B13B-BFBA9C0D560F}" type="pres">
      <dgm:prSet presAssocID="{ED9E915A-4F13-43C0-B409-0BAE3B68BCB1}" presName="sibTrans" presStyleLbl="bgSibTrans2D1" presStyleIdx="3" presStyleCnt="7"/>
      <dgm:spPr/>
    </dgm:pt>
    <dgm:pt modelId="{4F5FC1B4-2A3D-420D-B1FE-17B51CC0550F}" type="pres">
      <dgm:prSet presAssocID="{743E8B0B-2FCA-4A20-A2A7-0321C57259BB}" presName="compNode" presStyleCnt="0"/>
      <dgm:spPr/>
    </dgm:pt>
    <dgm:pt modelId="{6970F206-352C-4A8B-AEDB-DBBB5E5F78CB}" type="pres">
      <dgm:prSet presAssocID="{743E8B0B-2FCA-4A20-A2A7-0321C57259BB}" presName="dummyConnPt" presStyleCnt="0"/>
      <dgm:spPr/>
    </dgm:pt>
    <dgm:pt modelId="{928828E7-A889-44B0-99CF-313C5C7D2021}" type="pres">
      <dgm:prSet presAssocID="{743E8B0B-2FCA-4A20-A2A7-0321C57259BB}" presName="node" presStyleLbl="node1" presStyleIdx="4" presStyleCnt="8">
        <dgm:presLayoutVars>
          <dgm:bulletEnabled val="1"/>
        </dgm:presLayoutVars>
      </dgm:prSet>
      <dgm:spPr/>
    </dgm:pt>
    <dgm:pt modelId="{FF58F6BD-E1C1-40E6-BB52-00AE338FCF9F}" type="pres">
      <dgm:prSet presAssocID="{4DDD4D20-6E7F-49E3-BE12-616C70846C3B}" presName="sibTrans" presStyleLbl="bgSibTrans2D1" presStyleIdx="4" presStyleCnt="7"/>
      <dgm:spPr/>
    </dgm:pt>
    <dgm:pt modelId="{0272CC16-DACF-4205-B91A-15D42FC360D7}" type="pres">
      <dgm:prSet presAssocID="{C67952D0-1492-4617-9C92-6E01542C6DBC}" presName="compNode" presStyleCnt="0"/>
      <dgm:spPr/>
    </dgm:pt>
    <dgm:pt modelId="{53D3AC50-49BB-4A02-8CA7-C817A4B111FF}" type="pres">
      <dgm:prSet presAssocID="{C67952D0-1492-4617-9C92-6E01542C6DBC}" presName="dummyConnPt" presStyleCnt="0"/>
      <dgm:spPr/>
    </dgm:pt>
    <dgm:pt modelId="{3B80E3E7-90F3-404D-B57E-4517CF06E849}" type="pres">
      <dgm:prSet presAssocID="{C67952D0-1492-4617-9C92-6E01542C6DBC}" presName="node" presStyleLbl="node1" presStyleIdx="5" presStyleCnt="8">
        <dgm:presLayoutVars>
          <dgm:bulletEnabled val="1"/>
        </dgm:presLayoutVars>
      </dgm:prSet>
      <dgm:spPr/>
    </dgm:pt>
    <dgm:pt modelId="{F71058F9-4046-41F6-8771-056C208DB724}" type="pres">
      <dgm:prSet presAssocID="{1575584F-D5E8-438F-BB29-6D927AA14457}" presName="sibTrans" presStyleLbl="bgSibTrans2D1" presStyleIdx="5" presStyleCnt="7"/>
      <dgm:spPr/>
    </dgm:pt>
    <dgm:pt modelId="{3C1BD920-5AC0-41F2-B03E-579D5CB88F86}" type="pres">
      <dgm:prSet presAssocID="{BB4E0BBC-22F4-4CBD-A576-7F06645B1F79}" presName="compNode" presStyleCnt="0"/>
      <dgm:spPr/>
    </dgm:pt>
    <dgm:pt modelId="{6A55C803-35C2-4737-B5BD-68D7D1A2D69E}" type="pres">
      <dgm:prSet presAssocID="{BB4E0BBC-22F4-4CBD-A576-7F06645B1F79}" presName="dummyConnPt" presStyleCnt="0"/>
      <dgm:spPr/>
    </dgm:pt>
    <dgm:pt modelId="{41EF6E5E-F5D8-4B1A-8EB3-8EF3F167B18F}" type="pres">
      <dgm:prSet presAssocID="{BB4E0BBC-22F4-4CBD-A576-7F06645B1F79}" presName="node" presStyleLbl="node1" presStyleIdx="6" presStyleCnt="8">
        <dgm:presLayoutVars>
          <dgm:bulletEnabled val="1"/>
        </dgm:presLayoutVars>
      </dgm:prSet>
      <dgm:spPr/>
    </dgm:pt>
    <dgm:pt modelId="{EAA608CA-FF6E-4D7B-9F44-7FE79AF51F51}" type="pres">
      <dgm:prSet presAssocID="{A9ECD794-967F-4AE0-858D-7B843C8AAA0B}" presName="sibTrans" presStyleLbl="bgSibTrans2D1" presStyleIdx="6" presStyleCnt="7"/>
      <dgm:spPr/>
    </dgm:pt>
    <dgm:pt modelId="{93A2809E-6EB6-400A-A8D9-4434BEB50313}" type="pres">
      <dgm:prSet presAssocID="{C4A5F25A-CAD9-4603-95BA-206FF92F4940}" presName="compNode" presStyleCnt="0"/>
      <dgm:spPr/>
    </dgm:pt>
    <dgm:pt modelId="{5CD4426D-CA71-4A54-81F7-0B089B167C7F}" type="pres">
      <dgm:prSet presAssocID="{C4A5F25A-CAD9-4603-95BA-206FF92F4940}" presName="dummyConnPt" presStyleCnt="0"/>
      <dgm:spPr/>
    </dgm:pt>
    <dgm:pt modelId="{1BBAC152-198E-4941-9817-F302BCE02163}" type="pres">
      <dgm:prSet presAssocID="{C4A5F25A-CAD9-4603-95BA-206FF92F4940}" presName="node" presStyleLbl="node1" presStyleIdx="7" presStyleCnt="8">
        <dgm:presLayoutVars>
          <dgm:bulletEnabled val="1"/>
        </dgm:presLayoutVars>
      </dgm:prSet>
      <dgm:spPr/>
    </dgm:pt>
  </dgm:ptLst>
  <dgm:cxnLst>
    <dgm:cxn modelId="{C0218703-E3A2-46B6-9F85-6587CE382F72}" type="presOf" srcId="{15AA2B5D-7ACF-4D12-97CE-902CAB8B8ED8}" destId="{7447F8C2-5554-4043-A75E-3FFCC2C3529A}" srcOrd="0" destOrd="0" presId="urn:microsoft.com/office/officeart/2005/8/layout/bProcess4"/>
    <dgm:cxn modelId="{A3722805-617C-4850-B1B3-AA50F489BFBA}" type="presOf" srcId="{A9ECD794-967F-4AE0-858D-7B843C8AAA0B}" destId="{EAA608CA-FF6E-4D7B-9F44-7FE79AF51F51}" srcOrd="0" destOrd="0" presId="urn:microsoft.com/office/officeart/2005/8/layout/bProcess4"/>
    <dgm:cxn modelId="{B0CDFE0E-E105-4F0B-A3DF-B47E156C92D0}" srcId="{3F4FDD61-E185-4FF5-8EA5-D63F1A811C25}" destId="{71313DB9-65DA-4231-9E24-321FCC3B343A}" srcOrd="2" destOrd="0" parTransId="{870CD07B-FBBD-41CB-A500-122FECDE810A}" sibTransId="{14D2D353-B2C1-4687-8EBC-1519927DE9BF}"/>
    <dgm:cxn modelId="{C7E35610-A05D-424E-85D1-A33E3EA0F17E}" srcId="{3F4FDD61-E185-4FF5-8EA5-D63F1A811C25}" destId="{090F350E-CFB5-4E71-ADA5-64025E7DB608}" srcOrd="0" destOrd="0" parTransId="{4C5EFB6A-66C5-4460-9F9F-7D166C585803}" sibTransId="{15AA2B5D-7ACF-4D12-97CE-902CAB8B8ED8}"/>
    <dgm:cxn modelId="{6F88D426-D980-4366-89E3-B275427C524D}" srcId="{3F4FDD61-E185-4FF5-8EA5-D63F1A811C25}" destId="{181595AA-CDAC-482E-8816-44C246B19895}" srcOrd="1" destOrd="0" parTransId="{D4E79444-8655-479B-AEAC-817FA1C4D4A6}" sibTransId="{6721E451-CA74-4B38-9F63-218D639FFBE1}"/>
    <dgm:cxn modelId="{444CDC2D-E736-42CF-BCA1-D3CF676B9121}" type="presOf" srcId="{ED9E915A-4F13-43C0-B409-0BAE3B68BCB1}" destId="{89495A4E-F69C-47A9-B13B-BFBA9C0D560F}" srcOrd="0" destOrd="0" presId="urn:microsoft.com/office/officeart/2005/8/layout/bProcess4"/>
    <dgm:cxn modelId="{9175B038-9B93-4512-BE0B-797E77C9B19F}" srcId="{3F4FDD61-E185-4FF5-8EA5-D63F1A811C25}" destId="{C4A5F25A-CAD9-4603-95BA-206FF92F4940}" srcOrd="7" destOrd="0" parTransId="{F67243A2-B8C3-438A-A40C-EC815C7B871A}" sibTransId="{A46B70D9-FBF1-429B-9053-2E1D51EF40A3}"/>
    <dgm:cxn modelId="{8F7E3552-FEA1-45D1-925A-C85F60BCE137}" type="presOf" srcId="{181595AA-CDAC-482E-8816-44C246B19895}" destId="{1642E780-F770-4859-8CB4-FBF7C156482F}" srcOrd="0" destOrd="0" presId="urn:microsoft.com/office/officeart/2005/8/layout/bProcess4"/>
    <dgm:cxn modelId="{466FC858-D1D5-4209-A4BD-0F2DA48E2317}" type="presOf" srcId="{C67952D0-1492-4617-9C92-6E01542C6DBC}" destId="{3B80E3E7-90F3-404D-B57E-4517CF06E849}" srcOrd="0" destOrd="0" presId="urn:microsoft.com/office/officeart/2005/8/layout/bProcess4"/>
    <dgm:cxn modelId="{AF47D259-4B48-49B4-950B-FAFBD8709ACB}" srcId="{3F4FDD61-E185-4FF5-8EA5-D63F1A811C25}" destId="{A0682764-2595-4985-8363-861ABAF66373}" srcOrd="3" destOrd="0" parTransId="{9C34EB0C-DD2C-4D86-8BB9-34DAE38FD775}" sibTransId="{ED9E915A-4F13-43C0-B409-0BAE3B68BCB1}"/>
    <dgm:cxn modelId="{DADD7288-633E-4A1D-A773-EA221102BEB3}" type="presOf" srcId="{BB4E0BBC-22F4-4CBD-A576-7F06645B1F79}" destId="{41EF6E5E-F5D8-4B1A-8EB3-8EF3F167B18F}" srcOrd="0" destOrd="0" presId="urn:microsoft.com/office/officeart/2005/8/layout/bProcess4"/>
    <dgm:cxn modelId="{765B2597-6161-48C3-AF82-037DC50C3EFD}" type="presOf" srcId="{6721E451-CA74-4B38-9F63-218D639FFBE1}" destId="{D83F867C-9266-4341-8D7B-2DE0666CA4F4}" srcOrd="0" destOrd="0" presId="urn:microsoft.com/office/officeart/2005/8/layout/bProcess4"/>
    <dgm:cxn modelId="{713FAF9A-7E7F-4ACC-9F1D-D9B0C5D0F416}" type="presOf" srcId="{1575584F-D5E8-438F-BB29-6D927AA14457}" destId="{F71058F9-4046-41F6-8771-056C208DB724}" srcOrd="0" destOrd="0" presId="urn:microsoft.com/office/officeart/2005/8/layout/bProcess4"/>
    <dgm:cxn modelId="{AB9F01A2-3070-4832-983D-5D49DC85D9A4}" type="presOf" srcId="{C4A5F25A-CAD9-4603-95BA-206FF92F4940}" destId="{1BBAC152-198E-4941-9817-F302BCE02163}" srcOrd="0" destOrd="0" presId="urn:microsoft.com/office/officeart/2005/8/layout/bProcess4"/>
    <dgm:cxn modelId="{27F1FAA2-1D28-4442-93A0-08A911258728}" type="presOf" srcId="{A0682764-2595-4985-8363-861ABAF66373}" destId="{A3D8C032-C0DC-412E-A8FE-60075B07C899}" srcOrd="0" destOrd="0" presId="urn:microsoft.com/office/officeart/2005/8/layout/bProcess4"/>
    <dgm:cxn modelId="{D5B2E8B6-A385-4444-95B7-12BBDCF48914}" srcId="{3F4FDD61-E185-4FF5-8EA5-D63F1A811C25}" destId="{743E8B0B-2FCA-4A20-A2A7-0321C57259BB}" srcOrd="4" destOrd="0" parTransId="{5E6A4370-5F07-4441-AFB5-11257B89DB2F}" sibTransId="{4DDD4D20-6E7F-49E3-BE12-616C70846C3B}"/>
    <dgm:cxn modelId="{447C86BA-B8B4-47AB-B316-16BED0EF6A7F}" type="presOf" srcId="{14D2D353-B2C1-4687-8EBC-1519927DE9BF}" destId="{179C2F66-5BF1-445B-BEFA-C84AD77ACFFC}" srcOrd="0" destOrd="0" presId="urn:microsoft.com/office/officeart/2005/8/layout/bProcess4"/>
    <dgm:cxn modelId="{23FE09C6-8705-4F98-A85C-99D231000A43}" type="presOf" srcId="{3F4FDD61-E185-4FF5-8EA5-D63F1A811C25}" destId="{5D6128A3-93C2-4DBC-83F6-7330DCB9955B}" srcOrd="0" destOrd="0" presId="urn:microsoft.com/office/officeart/2005/8/layout/bProcess4"/>
    <dgm:cxn modelId="{86E1ACDB-4C6D-49EA-A64F-1F435917D7A7}" srcId="{3F4FDD61-E185-4FF5-8EA5-D63F1A811C25}" destId="{C67952D0-1492-4617-9C92-6E01542C6DBC}" srcOrd="5" destOrd="0" parTransId="{D94B7DE2-F6CE-488A-80FE-8803836F336C}" sibTransId="{1575584F-D5E8-438F-BB29-6D927AA14457}"/>
    <dgm:cxn modelId="{5F5B07E0-0235-433B-B881-83206DECDDE4}" type="presOf" srcId="{4DDD4D20-6E7F-49E3-BE12-616C70846C3B}" destId="{FF58F6BD-E1C1-40E6-BB52-00AE338FCF9F}" srcOrd="0" destOrd="0" presId="urn:microsoft.com/office/officeart/2005/8/layout/bProcess4"/>
    <dgm:cxn modelId="{EAF495EE-9F6C-42AB-A23D-E8E1A0B3C644}" type="presOf" srcId="{090F350E-CFB5-4E71-ADA5-64025E7DB608}" destId="{01999F6C-DEE1-45AA-820E-15E80365397A}" srcOrd="0" destOrd="0" presId="urn:microsoft.com/office/officeart/2005/8/layout/bProcess4"/>
    <dgm:cxn modelId="{F4AFBEF4-B488-4899-B4BC-CA8A3CBDE97E}" type="presOf" srcId="{743E8B0B-2FCA-4A20-A2A7-0321C57259BB}" destId="{928828E7-A889-44B0-99CF-313C5C7D2021}" srcOrd="0" destOrd="0" presId="urn:microsoft.com/office/officeart/2005/8/layout/bProcess4"/>
    <dgm:cxn modelId="{2A96EBF5-1086-4324-8BD6-3640F82DEE16}" srcId="{3F4FDD61-E185-4FF5-8EA5-D63F1A811C25}" destId="{BB4E0BBC-22F4-4CBD-A576-7F06645B1F79}" srcOrd="6" destOrd="0" parTransId="{522934B6-900C-4F7F-9401-7DBB9509856A}" sibTransId="{A9ECD794-967F-4AE0-858D-7B843C8AAA0B}"/>
    <dgm:cxn modelId="{EC2375F8-7ED6-4DAB-A322-E955AAB0F563}" type="presOf" srcId="{71313DB9-65DA-4231-9E24-321FCC3B343A}" destId="{7BA5B64A-97C9-4F63-9D13-1710CEBC4546}" srcOrd="0" destOrd="0" presId="urn:microsoft.com/office/officeart/2005/8/layout/bProcess4"/>
    <dgm:cxn modelId="{DF97DE9A-70A9-47AB-9160-FEF0F87F7CA3}" type="presParOf" srcId="{5D6128A3-93C2-4DBC-83F6-7330DCB9955B}" destId="{3BE7857D-97A7-42E1-B87D-C18E3E3FDA4A}" srcOrd="0" destOrd="0" presId="urn:microsoft.com/office/officeart/2005/8/layout/bProcess4"/>
    <dgm:cxn modelId="{33636182-B9C9-464A-B569-F5684CDD16A1}" type="presParOf" srcId="{3BE7857D-97A7-42E1-B87D-C18E3E3FDA4A}" destId="{C2463C0E-F95D-45F3-9D01-9DB8F57299D2}" srcOrd="0" destOrd="0" presId="urn:microsoft.com/office/officeart/2005/8/layout/bProcess4"/>
    <dgm:cxn modelId="{3712D67C-F928-4DC5-8098-4A5A0DC3AAE5}" type="presParOf" srcId="{3BE7857D-97A7-42E1-B87D-C18E3E3FDA4A}" destId="{01999F6C-DEE1-45AA-820E-15E80365397A}" srcOrd="1" destOrd="0" presId="urn:microsoft.com/office/officeart/2005/8/layout/bProcess4"/>
    <dgm:cxn modelId="{788E1AE0-524C-4C15-ACF0-EAEF1C7CE6B2}" type="presParOf" srcId="{5D6128A3-93C2-4DBC-83F6-7330DCB9955B}" destId="{7447F8C2-5554-4043-A75E-3FFCC2C3529A}" srcOrd="1" destOrd="0" presId="urn:microsoft.com/office/officeart/2005/8/layout/bProcess4"/>
    <dgm:cxn modelId="{81A0FD15-0FA5-4F3D-B961-02EA12DDD1F9}" type="presParOf" srcId="{5D6128A3-93C2-4DBC-83F6-7330DCB9955B}" destId="{30EADE85-198E-4471-AC8D-8CF80070D2B6}" srcOrd="2" destOrd="0" presId="urn:microsoft.com/office/officeart/2005/8/layout/bProcess4"/>
    <dgm:cxn modelId="{F0300E66-727D-4A40-A88B-769D7814C2EB}" type="presParOf" srcId="{30EADE85-198E-4471-AC8D-8CF80070D2B6}" destId="{9FBF8D4F-EED6-4CF4-8B7D-6BB85950A03F}" srcOrd="0" destOrd="0" presId="urn:microsoft.com/office/officeart/2005/8/layout/bProcess4"/>
    <dgm:cxn modelId="{E8A2B558-B911-4893-BD13-66E13ACB79D1}" type="presParOf" srcId="{30EADE85-198E-4471-AC8D-8CF80070D2B6}" destId="{1642E780-F770-4859-8CB4-FBF7C156482F}" srcOrd="1" destOrd="0" presId="urn:microsoft.com/office/officeart/2005/8/layout/bProcess4"/>
    <dgm:cxn modelId="{F09819DD-81A4-49BF-985A-C7AE776991D5}" type="presParOf" srcId="{5D6128A3-93C2-4DBC-83F6-7330DCB9955B}" destId="{D83F867C-9266-4341-8D7B-2DE0666CA4F4}" srcOrd="3" destOrd="0" presId="urn:microsoft.com/office/officeart/2005/8/layout/bProcess4"/>
    <dgm:cxn modelId="{58C2AD78-A0FA-49BE-82A8-7664F351E5D7}" type="presParOf" srcId="{5D6128A3-93C2-4DBC-83F6-7330DCB9955B}" destId="{75C62AFC-3017-4500-88D1-7006795DABD1}" srcOrd="4" destOrd="0" presId="urn:microsoft.com/office/officeart/2005/8/layout/bProcess4"/>
    <dgm:cxn modelId="{7604399B-162C-4EB7-9028-065534B637DD}" type="presParOf" srcId="{75C62AFC-3017-4500-88D1-7006795DABD1}" destId="{0E2B1D65-C929-4CC7-AD2E-EE193AD33D01}" srcOrd="0" destOrd="0" presId="urn:microsoft.com/office/officeart/2005/8/layout/bProcess4"/>
    <dgm:cxn modelId="{954C3BF3-8C0C-4D46-B0C3-6F488137777B}" type="presParOf" srcId="{75C62AFC-3017-4500-88D1-7006795DABD1}" destId="{7BA5B64A-97C9-4F63-9D13-1710CEBC4546}" srcOrd="1" destOrd="0" presId="urn:microsoft.com/office/officeart/2005/8/layout/bProcess4"/>
    <dgm:cxn modelId="{DE5C0B6C-7D77-408D-818C-5ECA9D541D84}" type="presParOf" srcId="{5D6128A3-93C2-4DBC-83F6-7330DCB9955B}" destId="{179C2F66-5BF1-445B-BEFA-C84AD77ACFFC}" srcOrd="5" destOrd="0" presId="urn:microsoft.com/office/officeart/2005/8/layout/bProcess4"/>
    <dgm:cxn modelId="{A98DEC4F-207C-49B0-A392-9822B8D954C0}" type="presParOf" srcId="{5D6128A3-93C2-4DBC-83F6-7330DCB9955B}" destId="{53556F5B-A782-4FEE-A106-0E9E597D1564}" srcOrd="6" destOrd="0" presId="urn:microsoft.com/office/officeart/2005/8/layout/bProcess4"/>
    <dgm:cxn modelId="{C80B1174-0696-4540-94DA-0E71604D7D0E}" type="presParOf" srcId="{53556F5B-A782-4FEE-A106-0E9E597D1564}" destId="{C4A3755F-EBB3-4AE8-B900-88D5385ECC27}" srcOrd="0" destOrd="0" presId="urn:microsoft.com/office/officeart/2005/8/layout/bProcess4"/>
    <dgm:cxn modelId="{D0DE095B-340B-4F53-8BD9-C638055F0286}" type="presParOf" srcId="{53556F5B-A782-4FEE-A106-0E9E597D1564}" destId="{A3D8C032-C0DC-412E-A8FE-60075B07C899}" srcOrd="1" destOrd="0" presId="urn:microsoft.com/office/officeart/2005/8/layout/bProcess4"/>
    <dgm:cxn modelId="{CCD4C4CE-971F-49CB-ACA0-BF3EA26A03D9}" type="presParOf" srcId="{5D6128A3-93C2-4DBC-83F6-7330DCB9955B}" destId="{89495A4E-F69C-47A9-B13B-BFBA9C0D560F}" srcOrd="7" destOrd="0" presId="urn:microsoft.com/office/officeart/2005/8/layout/bProcess4"/>
    <dgm:cxn modelId="{50DCA703-9345-4AD5-99D7-53D807F623E6}" type="presParOf" srcId="{5D6128A3-93C2-4DBC-83F6-7330DCB9955B}" destId="{4F5FC1B4-2A3D-420D-B1FE-17B51CC0550F}" srcOrd="8" destOrd="0" presId="urn:microsoft.com/office/officeart/2005/8/layout/bProcess4"/>
    <dgm:cxn modelId="{C09F058D-0DD6-4E86-9F0E-846C9E671DA7}" type="presParOf" srcId="{4F5FC1B4-2A3D-420D-B1FE-17B51CC0550F}" destId="{6970F206-352C-4A8B-AEDB-DBBB5E5F78CB}" srcOrd="0" destOrd="0" presId="urn:microsoft.com/office/officeart/2005/8/layout/bProcess4"/>
    <dgm:cxn modelId="{388864F7-7D7A-4214-9F8F-8FCDC806673C}" type="presParOf" srcId="{4F5FC1B4-2A3D-420D-B1FE-17B51CC0550F}" destId="{928828E7-A889-44B0-99CF-313C5C7D2021}" srcOrd="1" destOrd="0" presId="urn:microsoft.com/office/officeart/2005/8/layout/bProcess4"/>
    <dgm:cxn modelId="{990F871A-0288-4B2C-9013-D4ACAC885ED9}" type="presParOf" srcId="{5D6128A3-93C2-4DBC-83F6-7330DCB9955B}" destId="{FF58F6BD-E1C1-40E6-BB52-00AE338FCF9F}" srcOrd="9" destOrd="0" presId="urn:microsoft.com/office/officeart/2005/8/layout/bProcess4"/>
    <dgm:cxn modelId="{6C798FF7-77F5-43E3-8C6B-BDD1346C8DC0}" type="presParOf" srcId="{5D6128A3-93C2-4DBC-83F6-7330DCB9955B}" destId="{0272CC16-DACF-4205-B91A-15D42FC360D7}" srcOrd="10" destOrd="0" presId="urn:microsoft.com/office/officeart/2005/8/layout/bProcess4"/>
    <dgm:cxn modelId="{391A45EA-C235-4E47-94CD-216000D62DC0}" type="presParOf" srcId="{0272CC16-DACF-4205-B91A-15D42FC360D7}" destId="{53D3AC50-49BB-4A02-8CA7-C817A4B111FF}" srcOrd="0" destOrd="0" presId="urn:microsoft.com/office/officeart/2005/8/layout/bProcess4"/>
    <dgm:cxn modelId="{695D47D8-AC0C-427E-B29A-D353DDE9119B}" type="presParOf" srcId="{0272CC16-DACF-4205-B91A-15D42FC360D7}" destId="{3B80E3E7-90F3-404D-B57E-4517CF06E849}" srcOrd="1" destOrd="0" presId="urn:microsoft.com/office/officeart/2005/8/layout/bProcess4"/>
    <dgm:cxn modelId="{79E905C3-53DB-4129-99DD-15597AD59261}" type="presParOf" srcId="{5D6128A3-93C2-4DBC-83F6-7330DCB9955B}" destId="{F71058F9-4046-41F6-8771-056C208DB724}" srcOrd="11" destOrd="0" presId="urn:microsoft.com/office/officeart/2005/8/layout/bProcess4"/>
    <dgm:cxn modelId="{FB110F48-A1D4-402F-A280-7D635E1ADBFC}" type="presParOf" srcId="{5D6128A3-93C2-4DBC-83F6-7330DCB9955B}" destId="{3C1BD920-5AC0-41F2-B03E-579D5CB88F86}" srcOrd="12" destOrd="0" presId="urn:microsoft.com/office/officeart/2005/8/layout/bProcess4"/>
    <dgm:cxn modelId="{4F16CB4B-2E13-4E5E-9ABD-2B707F91B962}" type="presParOf" srcId="{3C1BD920-5AC0-41F2-B03E-579D5CB88F86}" destId="{6A55C803-35C2-4737-B5BD-68D7D1A2D69E}" srcOrd="0" destOrd="0" presId="urn:microsoft.com/office/officeart/2005/8/layout/bProcess4"/>
    <dgm:cxn modelId="{AAFD3D71-A8F2-4F0D-8B19-7D4AB0B3C88E}" type="presParOf" srcId="{3C1BD920-5AC0-41F2-B03E-579D5CB88F86}" destId="{41EF6E5E-F5D8-4B1A-8EB3-8EF3F167B18F}" srcOrd="1" destOrd="0" presId="urn:microsoft.com/office/officeart/2005/8/layout/bProcess4"/>
    <dgm:cxn modelId="{4A68A91B-6A38-4A43-8550-3BB4EC05B5CF}" type="presParOf" srcId="{5D6128A3-93C2-4DBC-83F6-7330DCB9955B}" destId="{EAA608CA-FF6E-4D7B-9F44-7FE79AF51F51}" srcOrd="13" destOrd="0" presId="urn:microsoft.com/office/officeart/2005/8/layout/bProcess4"/>
    <dgm:cxn modelId="{01B789D6-41AC-45CA-AB17-E9A6CAE1D06C}" type="presParOf" srcId="{5D6128A3-93C2-4DBC-83F6-7330DCB9955B}" destId="{93A2809E-6EB6-400A-A8D9-4434BEB50313}" srcOrd="14" destOrd="0" presId="urn:microsoft.com/office/officeart/2005/8/layout/bProcess4"/>
    <dgm:cxn modelId="{03E732BC-3C8F-4D0F-87DE-BD8393C16689}" type="presParOf" srcId="{93A2809E-6EB6-400A-A8D9-4434BEB50313}" destId="{5CD4426D-CA71-4A54-81F7-0B089B167C7F}" srcOrd="0" destOrd="0" presId="urn:microsoft.com/office/officeart/2005/8/layout/bProcess4"/>
    <dgm:cxn modelId="{D97FCC9A-1A2F-464F-8CBA-15BCD65277CF}" type="presParOf" srcId="{93A2809E-6EB6-400A-A8D9-4434BEB50313}" destId="{1BBAC152-198E-4941-9817-F302BCE0216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4FDD61-E185-4FF5-8EA5-D63F1A811C25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0F350E-CFB5-4E71-ADA5-64025E7DB608}">
      <dgm:prSet phldrT="[Text]"/>
      <dgm:spPr/>
      <dgm:t>
        <a:bodyPr/>
        <a:lstStyle/>
        <a:p>
          <a:r>
            <a:rPr lang="en-US" dirty="0"/>
            <a:t>Requesting Falcon 9 data from Wikipedia</a:t>
          </a:r>
        </a:p>
      </dgm:t>
    </dgm:pt>
    <dgm:pt modelId="{4C5EFB6A-66C5-4460-9F9F-7D166C585803}" type="parTrans" cxnId="{C7E35610-A05D-424E-85D1-A33E3EA0F17E}">
      <dgm:prSet/>
      <dgm:spPr/>
      <dgm:t>
        <a:bodyPr/>
        <a:lstStyle/>
        <a:p>
          <a:endParaRPr lang="en-US"/>
        </a:p>
      </dgm:t>
    </dgm:pt>
    <dgm:pt modelId="{15AA2B5D-7ACF-4D12-97CE-902CAB8B8ED8}" type="sibTrans" cxnId="{C7E35610-A05D-424E-85D1-A33E3EA0F17E}">
      <dgm:prSet/>
      <dgm:spPr/>
      <dgm:t>
        <a:bodyPr/>
        <a:lstStyle/>
        <a:p>
          <a:endParaRPr lang="en-US"/>
        </a:p>
      </dgm:t>
    </dgm:pt>
    <dgm:pt modelId="{181595AA-CDAC-482E-8816-44C246B19895}">
      <dgm:prSet phldrT="[Text]"/>
      <dgm:spPr/>
      <dgm:t>
        <a:bodyPr/>
        <a:lstStyle/>
        <a:p>
          <a:r>
            <a:rPr lang="en-US" dirty="0"/>
            <a:t>Leveraged </a:t>
          </a:r>
          <a:r>
            <a:rPr lang="en-US" dirty="0" err="1"/>
            <a:t>BeautifulSoup</a:t>
          </a:r>
          <a:r>
            <a:rPr lang="en-US" dirty="0"/>
            <a:t> for HTML</a:t>
          </a:r>
        </a:p>
      </dgm:t>
    </dgm:pt>
    <dgm:pt modelId="{D4E79444-8655-479B-AEAC-817FA1C4D4A6}" type="parTrans" cxnId="{6F88D426-D980-4366-89E3-B275427C524D}">
      <dgm:prSet/>
      <dgm:spPr/>
      <dgm:t>
        <a:bodyPr/>
        <a:lstStyle/>
        <a:p>
          <a:endParaRPr lang="en-US"/>
        </a:p>
      </dgm:t>
    </dgm:pt>
    <dgm:pt modelId="{6721E451-CA74-4B38-9F63-218D639FFBE1}" type="sibTrans" cxnId="{6F88D426-D980-4366-89E3-B275427C524D}">
      <dgm:prSet/>
      <dgm:spPr/>
      <dgm:t>
        <a:bodyPr/>
        <a:lstStyle/>
        <a:p>
          <a:endParaRPr lang="en-US"/>
        </a:p>
      </dgm:t>
    </dgm:pt>
    <dgm:pt modelId="{71313DB9-65DA-4231-9E24-321FCC3B343A}">
      <dgm:prSet phldrT="[Text]"/>
      <dgm:spPr/>
      <dgm:t>
        <a:bodyPr/>
        <a:lstStyle/>
        <a:p>
          <a:r>
            <a:rPr lang="en-US" dirty="0"/>
            <a:t>Extracted all columns</a:t>
          </a:r>
        </a:p>
      </dgm:t>
    </dgm:pt>
    <dgm:pt modelId="{870CD07B-FBBD-41CB-A500-122FECDE810A}" type="parTrans" cxnId="{B0CDFE0E-E105-4F0B-A3DF-B47E156C92D0}">
      <dgm:prSet/>
      <dgm:spPr/>
      <dgm:t>
        <a:bodyPr/>
        <a:lstStyle/>
        <a:p>
          <a:endParaRPr lang="en-US"/>
        </a:p>
      </dgm:t>
    </dgm:pt>
    <dgm:pt modelId="{14D2D353-B2C1-4687-8EBC-1519927DE9BF}" type="sibTrans" cxnId="{B0CDFE0E-E105-4F0B-A3DF-B47E156C92D0}">
      <dgm:prSet/>
      <dgm:spPr/>
      <dgm:t>
        <a:bodyPr/>
        <a:lstStyle/>
        <a:p>
          <a:endParaRPr lang="en-US"/>
        </a:p>
      </dgm:t>
    </dgm:pt>
    <dgm:pt modelId="{A0682764-2595-4985-8363-861ABAF66373}">
      <dgm:prSet phldrT="[Text]"/>
      <dgm:spPr/>
      <dgm:t>
        <a:bodyPr/>
        <a:lstStyle/>
        <a:p>
          <a:r>
            <a:rPr lang="en-US" dirty="0"/>
            <a:t>Collected and analyzed the data</a:t>
          </a:r>
        </a:p>
      </dgm:t>
    </dgm:pt>
    <dgm:pt modelId="{9C34EB0C-DD2C-4D86-8BB9-34DAE38FD775}" type="parTrans" cxnId="{AF47D259-4B48-49B4-950B-FAFBD8709ACB}">
      <dgm:prSet/>
      <dgm:spPr/>
      <dgm:t>
        <a:bodyPr/>
        <a:lstStyle/>
        <a:p>
          <a:endParaRPr lang="en-US"/>
        </a:p>
      </dgm:t>
    </dgm:pt>
    <dgm:pt modelId="{ED9E915A-4F13-43C0-B409-0BAE3B68BCB1}" type="sibTrans" cxnId="{AF47D259-4B48-49B4-950B-FAFBD8709ACB}">
      <dgm:prSet/>
      <dgm:spPr/>
      <dgm:t>
        <a:bodyPr/>
        <a:lstStyle/>
        <a:p>
          <a:endParaRPr lang="en-US"/>
        </a:p>
      </dgm:t>
    </dgm:pt>
    <dgm:pt modelId="{743E8B0B-2FCA-4A20-A2A7-0321C57259BB}">
      <dgm:prSet phldrT="[Text]"/>
      <dgm:spPr/>
      <dgm:t>
        <a:bodyPr/>
        <a:lstStyle/>
        <a:p>
          <a:r>
            <a:rPr lang="en-US" dirty="0"/>
            <a:t>Input data into dictionary</a:t>
          </a:r>
        </a:p>
      </dgm:t>
    </dgm:pt>
    <dgm:pt modelId="{5E6A4370-5F07-4441-AFB5-11257B89DB2F}" type="parTrans" cxnId="{D5B2E8B6-A385-4444-95B7-12BBDCF48914}">
      <dgm:prSet/>
      <dgm:spPr/>
      <dgm:t>
        <a:bodyPr/>
        <a:lstStyle/>
        <a:p>
          <a:endParaRPr lang="en-US"/>
        </a:p>
      </dgm:t>
    </dgm:pt>
    <dgm:pt modelId="{4DDD4D20-6E7F-49E3-BE12-616C70846C3B}" type="sibTrans" cxnId="{D5B2E8B6-A385-4444-95B7-12BBDCF48914}">
      <dgm:prSet/>
      <dgm:spPr/>
      <dgm:t>
        <a:bodyPr/>
        <a:lstStyle/>
        <a:p>
          <a:endParaRPr lang="en-US"/>
        </a:p>
      </dgm:t>
    </dgm:pt>
    <dgm:pt modelId="{C67952D0-1492-4617-9C92-6E01542C6DBC}">
      <dgm:prSet phldrT="[Text]"/>
      <dgm:spPr/>
      <dgm:t>
        <a:bodyPr/>
        <a:lstStyle/>
        <a:p>
          <a:r>
            <a:rPr lang="en-US" dirty="0"/>
            <a:t>Created a </a:t>
          </a:r>
          <a:r>
            <a:rPr lang="en-US" dirty="0" err="1"/>
            <a:t>dataframe</a:t>
          </a:r>
          <a:r>
            <a:rPr lang="en-US" dirty="0"/>
            <a:t> from dictionary</a:t>
          </a:r>
        </a:p>
      </dgm:t>
    </dgm:pt>
    <dgm:pt modelId="{D94B7DE2-F6CE-488A-80FE-8803836F336C}" type="parTrans" cxnId="{86E1ACDB-4C6D-49EA-A64F-1F435917D7A7}">
      <dgm:prSet/>
      <dgm:spPr/>
      <dgm:t>
        <a:bodyPr/>
        <a:lstStyle/>
        <a:p>
          <a:endParaRPr lang="en-US"/>
        </a:p>
      </dgm:t>
    </dgm:pt>
    <dgm:pt modelId="{1575584F-D5E8-438F-BB29-6D927AA14457}" type="sibTrans" cxnId="{86E1ACDB-4C6D-49EA-A64F-1F435917D7A7}">
      <dgm:prSet/>
      <dgm:spPr/>
      <dgm:t>
        <a:bodyPr/>
        <a:lstStyle/>
        <a:p>
          <a:endParaRPr lang="en-US"/>
        </a:p>
      </dgm:t>
    </dgm:pt>
    <dgm:pt modelId="{C4A5F25A-CAD9-4603-95BA-206FF92F4940}">
      <dgm:prSet phldrT="[Text]"/>
      <dgm:spPr/>
      <dgm:t>
        <a:bodyPr/>
        <a:lstStyle/>
        <a:p>
          <a:r>
            <a:rPr lang="en-US" dirty="0"/>
            <a:t>Exporting data to CSV format</a:t>
          </a:r>
        </a:p>
      </dgm:t>
    </dgm:pt>
    <dgm:pt modelId="{F67243A2-B8C3-438A-A40C-EC815C7B871A}" type="parTrans" cxnId="{9175B038-9B93-4512-BE0B-797E77C9B19F}">
      <dgm:prSet/>
      <dgm:spPr/>
      <dgm:t>
        <a:bodyPr/>
        <a:lstStyle/>
        <a:p>
          <a:endParaRPr lang="en-US"/>
        </a:p>
      </dgm:t>
    </dgm:pt>
    <dgm:pt modelId="{A46B70D9-FBF1-429B-9053-2E1D51EF40A3}" type="sibTrans" cxnId="{9175B038-9B93-4512-BE0B-797E77C9B19F}">
      <dgm:prSet/>
      <dgm:spPr/>
      <dgm:t>
        <a:bodyPr/>
        <a:lstStyle/>
        <a:p>
          <a:endParaRPr lang="en-US"/>
        </a:p>
      </dgm:t>
    </dgm:pt>
    <dgm:pt modelId="{5D6128A3-93C2-4DBC-83F6-7330DCB9955B}" type="pres">
      <dgm:prSet presAssocID="{3F4FDD61-E185-4FF5-8EA5-D63F1A811C25}" presName="Name0" presStyleCnt="0">
        <dgm:presLayoutVars>
          <dgm:dir/>
          <dgm:resizeHandles/>
        </dgm:presLayoutVars>
      </dgm:prSet>
      <dgm:spPr/>
    </dgm:pt>
    <dgm:pt modelId="{3BE7857D-97A7-42E1-B87D-C18E3E3FDA4A}" type="pres">
      <dgm:prSet presAssocID="{090F350E-CFB5-4E71-ADA5-64025E7DB608}" presName="compNode" presStyleCnt="0"/>
      <dgm:spPr/>
    </dgm:pt>
    <dgm:pt modelId="{C2463C0E-F95D-45F3-9D01-9DB8F57299D2}" type="pres">
      <dgm:prSet presAssocID="{090F350E-CFB5-4E71-ADA5-64025E7DB608}" presName="dummyConnPt" presStyleCnt="0"/>
      <dgm:spPr/>
    </dgm:pt>
    <dgm:pt modelId="{01999F6C-DEE1-45AA-820E-15E80365397A}" type="pres">
      <dgm:prSet presAssocID="{090F350E-CFB5-4E71-ADA5-64025E7DB608}" presName="node" presStyleLbl="node1" presStyleIdx="0" presStyleCnt="7">
        <dgm:presLayoutVars>
          <dgm:bulletEnabled val="1"/>
        </dgm:presLayoutVars>
      </dgm:prSet>
      <dgm:spPr/>
    </dgm:pt>
    <dgm:pt modelId="{7447F8C2-5554-4043-A75E-3FFCC2C3529A}" type="pres">
      <dgm:prSet presAssocID="{15AA2B5D-7ACF-4D12-97CE-902CAB8B8ED8}" presName="sibTrans" presStyleLbl="bgSibTrans2D1" presStyleIdx="0" presStyleCnt="6"/>
      <dgm:spPr/>
    </dgm:pt>
    <dgm:pt modelId="{30EADE85-198E-4471-AC8D-8CF80070D2B6}" type="pres">
      <dgm:prSet presAssocID="{181595AA-CDAC-482E-8816-44C246B19895}" presName="compNode" presStyleCnt="0"/>
      <dgm:spPr/>
    </dgm:pt>
    <dgm:pt modelId="{9FBF8D4F-EED6-4CF4-8B7D-6BB85950A03F}" type="pres">
      <dgm:prSet presAssocID="{181595AA-CDAC-482E-8816-44C246B19895}" presName="dummyConnPt" presStyleCnt="0"/>
      <dgm:spPr/>
    </dgm:pt>
    <dgm:pt modelId="{1642E780-F770-4859-8CB4-FBF7C156482F}" type="pres">
      <dgm:prSet presAssocID="{181595AA-CDAC-482E-8816-44C246B19895}" presName="node" presStyleLbl="node1" presStyleIdx="1" presStyleCnt="7">
        <dgm:presLayoutVars>
          <dgm:bulletEnabled val="1"/>
        </dgm:presLayoutVars>
      </dgm:prSet>
      <dgm:spPr/>
    </dgm:pt>
    <dgm:pt modelId="{D83F867C-9266-4341-8D7B-2DE0666CA4F4}" type="pres">
      <dgm:prSet presAssocID="{6721E451-CA74-4B38-9F63-218D639FFBE1}" presName="sibTrans" presStyleLbl="bgSibTrans2D1" presStyleIdx="1" presStyleCnt="6"/>
      <dgm:spPr/>
    </dgm:pt>
    <dgm:pt modelId="{75C62AFC-3017-4500-88D1-7006795DABD1}" type="pres">
      <dgm:prSet presAssocID="{71313DB9-65DA-4231-9E24-321FCC3B343A}" presName="compNode" presStyleCnt="0"/>
      <dgm:spPr/>
    </dgm:pt>
    <dgm:pt modelId="{0E2B1D65-C929-4CC7-AD2E-EE193AD33D01}" type="pres">
      <dgm:prSet presAssocID="{71313DB9-65DA-4231-9E24-321FCC3B343A}" presName="dummyConnPt" presStyleCnt="0"/>
      <dgm:spPr/>
    </dgm:pt>
    <dgm:pt modelId="{7BA5B64A-97C9-4F63-9D13-1710CEBC4546}" type="pres">
      <dgm:prSet presAssocID="{71313DB9-65DA-4231-9E24-321FCC3B343A}" presName="node" presStyleLbl="node1" presStyleIdx="2" presStyleCnt="7">
        <dgm:presLayoutVars>
          <dgm:bulletEnabled val="1"/>
        </dgm:presLayoutVars>
      </dgm:prSet>
      <dgm:spPr/>
    </dgm:pt>
    <dgm:pt modelId="{179C2F66-5BF1-445B-BEFA-C84AD77ACFFC}" type="pres">
      <dgm:prSet presAssocID="{14D2D353-B2C1-4687-8EBC-1519927DE9BF}" presName="sibTrans" presStyleLbl="bgSibTrans2D1" presStyleIdx="2" presStyleCnt="6"/>
      <dgm:spPr/>
    </dgm:pt>
    <dgm:pt modelId="{53556F5B-A782-4FEE-A106-0E9E597D1564}" type="pres">
      <dgm:prSet presAssocID="{A0682764-2595-4985-8363-861ABAF66373}" presName="compNode" presStyleCnt="0"/>
      <dgm:spPr/>
    </dgm:pt>
    <dgm:pt modelId="{C4A3755F-EBB3-4AE8-B900-88D5385ECC27}" type="pres">
      <dgm:prSet presAssocID="{A0682764-2595-4985-8363-861ABAF66373}" presName="dummyConnPt" presStyleCnt="0"/>
      <dgm:spPr/>
    </dgm:pt>
    <dgm:pt modelId="{A3D8C032-C0DC-412E-A8FE-60075B07C899}" type="pres">
      <dgm:prSet presAssocID="{A0682764-2595-4985-8363-861ABAF66373}" presName="node" presStyleLbl="node1" presStyleIdx="3" presStyleCnt="7">
        <dgm:presLayoutVars>
          <dgm:bulletEnabled val="1"/>
        </dgm:presLayoutVars>
      </dgm:prSet>
      <dgm:spPr/>
    </dgm:pt>
    <dgm:pt modelId="{89495A4E-F69C-47A9-B13B-BFBA9C0D560F}" type="pres">
      <dgm:prSet presAssocID="{ED9E915A-4F13-43C0-B409-0BAE3B68BCB1}" presName="sibTrans" presStyleLbl="bgSibTrans2D1" presStyleIdx="3" presStyleCnt="6"/>
      <dgm:spPr/>
    </dgm:pt>
    <dgm:pt modelId="{4F5FC1B4-2A3D-420D-B1FE-17B51CC0550F}" type="pres">
      <dgm:prSet presAssocID="{743E8B0B-2FCA-4A20-A2A7-0321C57259BB}" presName="compNode" presStyleCnt="0"/>
      <dgm:spPr/>
    </dgm:pt>
    <dgm:pt modelId="{6970F206-352C-4A8B-AEDB-DBBB5E5F78CB}" type="pres">
      <dgm:prSet presAssocID="{743E8B0B-2FCA-4A20-A2A7-0321C57259BB}" presName="dummyConnPt" presStyleCnt="0"/>
      <dgm:spPr/>
    </dgm:pt>
    <dgm:pt modelId="{928828E7-A889-44B0-99CF-313C5C7D2021}" type="pres">
      <dgm:prSet presAssocID="{743E8B0B-2FCA-4A20-A2A7-0321C57259BB}" presName="node" presStyleLbl="node1" presStyleIdx="4" presStyleCnt="7">
        <dgm:presLayoutVars>
          <dgm:bulletEnabled val="1"/>
        </dgm:presLayoutVars>
      </dgm:prSet>
      <dgm:spPr/>
    </dgm:pt>
    <dgm:pt modelId="{FF58F6BD-E1C1-40E6-BB52-00AE338FCF9F}" type="pres">
      <dgm:prSet presAssocID="{4DDD4D20-6E7F-49E3-BE12-616C70846C3B}" presName="sibTrans" presStyleLbl="bgSibTrans2D1" presStyleIdx="4" presStyleCnt="6"/>
      <dgm:spPr/>
    </dgm:pt>
    <dgm:pt modelId="{0272CC16-DACF-4205-B91A-15D42FC360D7}" type="pres">
      <dgm:prSet presAssocID="{C67952D0-1492-4617-9C92-6E01542C6DBC}" presName="compNode" presStyleCnt="0"/>
      <dgm:spPr/>
    </dgm:pt>
    <dgm:pt modelId="{53D3AC50-49BB-4A02-8CA7-C817A4B111FF}" type="pres">
      <dgm:prSet presAssocID="{C67952D0-1492-4617-9C92-6E01542C6DBC}" presName="dummyConnPt" presStyleCnt="0"/>
      <dgm:spPr/>
    </dgm:pt>
    <dgm:pt modelId="{3B80E3E7-90F3-404D-B57E-4517CF06E849}" type="pres">
      <dgm:prSet presAssocID="{C67952D0-1492-4617-9C92-6E01542C6DBC}" presName="node" presStyleLbl="node1" presStyleIdx="5" presStyleCnt="7">
        <dgm:presLayoutVars>
          <dgm:bulletEnabled val="1"/>
        </dgm:presLayoutVars>
      </dgm:prSet>
      <dgm:spPr/>
    </dgm:pt>
    <dgm:pt modelId="{F71058F9-4046-41F6-8771-056C208DB724}" type="pres">
      <dgm:prSet presAssocID="{1575584F-D5E8-438F-BB29-6D927AA14457}" presName="sibTrans" presStyleLbl="bgSibTrans2D1" presStyleIdx="5" presStyleCnt="6"/>
      <dgm:spPr/>
    </dgm:pt>
    <dgm:pt modelId="{93A2809E-6EB6-400A-A8D9-4434BEB50313}" type="pres">
      <dgm:prSet presAssocID="{C4A5F25A-CAD9-4603-95BA-206FF92F4940}" presName="compNode" presStyleCnt="0"/>
      <dgm:spPr/>
    </dgm:pt>
    <dgm:pt modelId="{5CD4426D-CA71-4A54-81F7-0B089B167C7F}" type="pres">
      <dgm:prSet presAssocID="{C4A5F25A-CAD9-4603-95BA-206FF92F4940}" presName="dummyConnPt" presStyleCnt="0"/>
      <dgm:spPr/>
    </dgm:pt>
    <dgm:pt modelId="{1BBAC152-198E-4941-9817-F302BCE02163}" type="pres">
      <dgm:prSet presAssocID="{C4A5F25A-CAD9-4603-95BA-206FF92F4940}" presName="node" presStyleLbl="node1" presStyleIdx="6" presStyleCnt="7">
        <dgm:presLayoutVars>
          <dgm:bulletEnabled val="1"/>
        </dgm:presLayoutVars>
      </dgm:prSet>
      <dgm:spPr/>
    </dgm:pt>
  </dgm:ptLst>
  <dgm:cxnLst>
    <dgm:cxn modelId="{C0218703-E3A2-46B6-9F85-6587CE382F72}" type="presOf" srcId="{15AA2B5D-7ACF-4D12-97CE-902CAB8B8ED8}" destId="{7447F8C2-5554-4043-A75E-3FFCC2C3529A}" srcOrd="0" destOrd="0" presId="urn:microsoft.com/office/officeart/2005/8/layout/bProcess4"/>
    <dgm:cxn modelId="{B0CDFE0E-E105-4F0B-A3DF-B47E156C92D0}" srcId="{3F4FDD61-E185-4FF5-8EA5-D63F1A811C25}" destId="{71313DB9-65DA-4231-9E24-321FCC3B343A}" srcOrd="2" destOrd="0" parTransId="{870CD07B-FBBD-41CB-A500-122FECDE810A}" sibTransId="{14D2D353-B2C1-4687-8EBC-1519927DE9BF}"/>
    <dgm:cxn modelId="{C7E35610-A05D-424E-85D1-A33E3EA0F17E}" srcId="{3F4FDD61-E185-4FF5-8EA5-D63F1A811C25}" destId="{090F350E-CFB5-4E71-ADA5-64025E7DB608}" srcOrd="0" destOrd="0" parTransId="{4C5EFB6A-66C5-4460-9F9F-7D166C585803}" sibTransId="{15AA2B5D-7ACF-4D12-97CE-902CAB8B8ED8}"/>
    <dgm:cxn modelId="{6F88D426-D980-4366-89E3-B275427C524D}" srcId="{3F4FDD61-E185-4FF5-8EA5-D63F1A811C25}" destId="{181595AA-CDAC-482E-8816-44C246B19895}" srcOrd="1" destOrd="0" parTransId="{D4E79444-8655-479B-AEAC-817FA1C4D4A6}" sibTransId="{6721E451-CA74-4B38-9F63-218D639FFBE1}"/>
    <dgm:cxn modelId="{444CDC2D-E736-42CF-BCA1-D3CF676B9121}" type="presOf" srcId="{ED9E915A-4F13-43C0-B409-0BAE3B68BCB1}" destId="{89495A4E-F69C-47A9-B13B-BFBA9C0D560F}" srcOrd="0" destOrd="0" presId="urn:microsoft.com/office/officeart/2005/8/layout/bProcess4"/>
    <dgm:cxn modelId="{9175B038-9B93-4512-BE0B-797E77C9B19F}" srcId="{3F4FDD61-E185-4FF5-8EA5-D63F1A811C25}" destId="{C4A5F25A-CAD9-4603-95BA-206FF92F4940}" srcOrd="6" destOrd="0" parTransId="{F67243A2-B8C3-438A-A40C-EC815C7B871A}" sibTransId="{A46B70D9-FBF1-429B-9053-2E1D51EF40A3}"/>
    <dgm:cxn modelId="{8F7E3552-FEA1-45D1-925A-C85F60BCE137}" type="presOf" srcId="{181595AA-CDAC-482E-8816-44C246B19895}" destId="{1642E780-F770-4859-8CB4-FBF7C156482F}" srcOrd="0" destOrd="0" presId="urn:microsoft.com/office/officeart/2005/8/layout/bProcess4"/>
    <dgm:cxn modelId="{466FC858-D1D5-4209-A4BD-0F2DA48E2317}" type="presOf" srcId="{C67952D0-1492-4617-9C92-6E01542C6DBC}" destId="{3B80E3E7-90F3-404D-B57E-4517CF06E849}" srcOrd="0" destOrd="0" presId="urn:microsoft.com/office/officeart/2005/8/layout/bProcess4"/>
    <dgm:cxn modelId="{AF47D259-4B48-49B4-950B-FAFBD8709ACB}" srcId="{3F4FDD61-E185-4FF5-8EA5-D63F1A811C25}" destId="{A0682764-2595-4985-8363-861ABAF66373}" srcOrd="3" destOrd="0" parTransId="{9C34EB0C-DD2C-4D86-8BB9-34DAE38FD775}" sibTransId="{ED9E915A-4F13-43C0-B409-0BAE3B68BCB1}"/>
    <dgm:cxn modelId="{765B2597-6161-48C3-AF82-037DC50C3EFD}" type="presOf" srcId="{6721E451-CA74-4B38-9F63-218D639FFBE1}" destId="{D83F867C-9266-4341-8D7B-2DE0666CA4F4}" srcOrd="0" destOrd="0" presId="urn:microsoft.com/office/officeart/2005/8/layout/bProcess4"/>
    <dgm:cxn modelId="{713FAF9A-7E7F-4ACC-9F1D-D9B0C5D0F416}" type="presOf" srcId="{1575584F-D5E8-438F-BB29-6D927AA14457}" destId="{F71058F9-4046-41F6-8771-056C208DB724}" srcOrd="0" destOrd="0" presId="urn:microsoft.com/office/officeart/2005/8/layout/bProcess4"/>
    <dgm:cxn modelId="{AB9F01A2-3070-4832-983D-5D49DC85D9A4}" type="presOf" srcId="{C4A5F25A-CAD9-4603-95BA-206FF92F4940}" destId="{1BBAC152-198E-4941-9817-F302BCE02163}" srcOrd="0" destOrd="0" presId="urn:microsoft.com/office/officeart/2005/8/layout/bProcess4"/>
    <dgm:cxn modelId="{27F1FAA2-1D28-4442-93A0-08A911258728}" type="presOf" srcId="{A0682764-2595-4985-8363-861ABAF66373}" destId="{A3D8C032-C0DC-412E-A8FE-60075B07C899}" srcOrd="0" destOrd="0" presId="urn:microsoft.com/office/officeart/2005/8/layout/bProcess4"/>
    <dgm:cxn modelId="{D5B2E8B6-A385-4444-95B7-12BBDCF48914}" srcId="{3F4FDD61-E185-4FF5-8EA5-D63F1A811C25}" destId="{743E8B0B-2FCA-4A20-A2A7-0321C57259BB}" srcOrd="4" destOrd="0" parTransId="{5E6A4370-5F07-4441-AFB5-11257B89DB2F}" sibTransId="{4DDD4D20-6E7F-49E3-BE12-616C70846C3B}"/>
    <dgm:cxn modelId="{447C86BA-B8B4-47AB-B316-16BED0EF6A7F}" type="presOf" srcId="{14D2D353-B2C1-4687-8EBC-1519927DE9BF}" destId="{179C2F66-5BF1-445B-BEFA-C84AD77ACFFC}" srcOrd="0" destOrd="0" presId="urn:microsoft.com/office/officeart/2005/8/layout/bProcess4"/>
    <dgm:cxn modelId="{23FE09C6-8705-4F98-A85C-99D231000A43}" type="presOf" srcId="{3F4FDD61-E185-4FF5-8EA5-D63F1A811C25}" destId="{5D6128A3-93C2-4DBC-83F6-7330DCB9955B}" srcOrd="0" destOrd="0" presId="urn:microsoft.com/office/officeart/2005/8/layout/bProcess4"/>
    <dgm:cxn modelId="{86E1ACDB-4C6D-49EA-A64F-1F435917D7A7}" srcId="{3F4FDD61-E185-4FF5-8EA5-D63F1A811C25}" destId="{C67952D0-1492-4617-9C92-6E01542C6DBC}" srcOrd="5" destOrd="0" parTransId="{D94B7DE2-F6CE-488A-80FE-8803836F336C}" sibTransId="{1575584F-D5E8-438F-BB29-6D927AA14457}"/>
    <dgm:cxn modelId="{5F5B07E0-0235-433B-B881-83206DECDDE4}" type="presOf" srcId="{4DDD4D20-6E7F-49E3-BE12-616C70846C3B}" destId="{FF58F6BD-E1C1-40E6-BB52-00AE338FCF9F}" srcOrd="0" destOrd="0" presId="urn:microsoft.com/office/officeart/2005/8/layout/bProcess4"/>
    <dgm:cxn modelId="{EAF495EE-9F6C-42AB-A23D-E8E1A0B3C644}" type="presOf" srcId="{090F350E-CFB5-4E71-ADA5-64025E7DB608}" destId="{01999F6C-DEE1-45AA-820E-15E80365397A}" srcOrd="0" destOrd="0" presId="urn:microsoft.com/office/officeart/2005/8/layout/bProcess4"/>
    <dgm:cxn modelId="{F4AFBEF4-B488-4899-B4BC-CA8A3CBDE97E}" type="presOf" srcId="{743E8B0B-2FCA-4A20-A2A7-0321C57259BB}" destId="{928828E7-A889-44B0-99CF-313C5C7D2021}" srcOrd="0" destOrd="0" presId="urn:microsoft.com/office/officeart/2005/8/layout/bProcess4"/>
    <dgm:cxn modelId="{EC2375F8-7ED6-4DAB-A322-E955AAB0F563}" type="presOf" srcId="{71313DB9-65DA-4231-9E24-321FCC3B343A}" destId="{7BA5B64A-97C9-4F63-9D13-1710CEBC4546}" srcOrd="0" destOrd="0" presId="urn:microsoft.com/office/officeart/2005/8/layout/bProcess4"/>
    <dgm:cxn modelId="{DF97DE9A-70A9-47AB-9160-FEF0F87F7CA3}" type="presParOf" srcId="{5D6128A3-93C2-4DBC-83F6-7330DCB9955B}" destId="{3BE7857D-97A7-42E1-B87D-C18E3E3FDA4A}" srcOrd="0" destOrd="0" presId="urn:microsoft.com/office/officeart/2005/8/layout/bProcess4"/>
    <dgm:cxn modelId="{33636182-B9C9-464A-B569-F5684CDD16A1}" type="presParOf" srcId="{3BE7857D-97A7-42E1-B87D-C18E3E3FDA4A}" destId="{C2463C0E-F95D-45F3-9D01-9DB8F57299D2}" srcOrd="0" destOrd="0" presId="urn:microsoft.com/office/officeart/2005/8/layout/bProcess4"/>
    <dgm:cxn modelId="{3712D67C-F928-4DC5-8098-4A5A0DC3AAE5}" type="presParOf" srcId="{3BE7857D-97A7-42E1-B87D-C18E3E3FDA4A}" destId="{01999F6C-DEE1-45AA-820E-15E80365397A}" srcOrd="1" destOrd="0" presId="urn:microsoft.com/office/officeart/2005/8/layout/bProcess4"/>
    <dgm:cxn modelId="{788E1AE0-524C-4C15-ACF0-EAEF1C7CE6B2}" type="presParOf" srcId="{5D6128A3-93C2-4DBC-83F6-7330DCB9955B}" destId="{7447F8C2-5554-4043-A75E-3FFCC2C3529A}" srcOrd="1" destOrd="0" presId="urn:microsoft.com/office/officeart/2005/8/layout/bProcess4"/>
    <dgm:cxn modelId="{81A0FD15-0FA5-4F3D-B961-02EA12DDD1F9}" type="presParOf" srcId="{5D6128A3-93C2-4DBC-83F6-7330DCB9955B}" destId="{30EADE85-198E-4471-AC8D-8CF80070D2B6}" srcOrd="2" destOrd="0" presId="urn:microsoft.com/office/officeart/2005/8/layout/bProcess4"/>
    <dgm:cxn modelId="{F0300E66-727D-4A40-A88B-769D7814C2EB}" type="presParOf" srcId="{30EADE85-198E-4471-AC8D-8CF80070D2B6}" destId="{9FBF8D4F-EED6-4CF4-8B7D-6BB85950A03F}" srcOrd="0" destOrd="0" presId="urn:microsoft.com/office/officeart/2005/8/layout/bProcess4"/>
    <dgm:cxn modelId="{E8A2B558-B911-4893-BD13-66E13ACB79D1}" type="presParOf" srcId="{30EADE85-198E-4471-AC8D-8CF80070D2B6}" destId="{1642E780-F770-4859-8CB4-FBF7C156482F}" srcOrd="1" destOrd="0" presId="urn:microsoft.com/office/officeart/2005/8/layout/bProcess4"/>
    <dgm:cxn modelId="{F09819DD-81A4-49BF-985A-C7AE776991D5}" type="presParOf" srcId="{5D6128A3-93C2-4DBC-83F6-7330DCB9955B}" destId="{D83F867C-9266-4341-8D7B-2DE0666CA4F4}" srcOrd="3" destOrd="0" presId="urn:microsoft.com/office/officeart/2005/8/layout/bProcess4"/>
    <dgm:cxn modelId="{58C2AD78-A0FA-49BE-82A8-7664F351E5D7}" type="presParOf" srcId="{5D6128A3-93C2-4DBC-83F6-7330DCB9955B}" destId="{75C62AFC-3017-4500-88D1-7006795DABD1}" srcOrd="4" destOrd="0" presId="urn:microsoft.com/office/officeart/2005/8/layout/bProcess4"/>
    <dgm:cxn modelId="{7604399B-162C-4EB7-9028-065534B637DD}" type="presParOf" srcId="{75C62AFC-3017-4500-88D1-7006795DABD1}" destId="{0E2B1D65-C929-4CC7-AD2E-EE193AD33D01}" srcOrd="0" destOrd="0" presId="urn:microsoft.com/office/officeart/2005/8/layout/bProcess4"/>
    <dgm:cxn modelId="{954C3BF3-8C0C-4D46-B0C3-6F488137777B}" type="presParOf" srcId="{75C62AFC-3017-4500-88D1-7006795DABD1}" destId="{7BA5B64A-97C9-4F63-9D13-1710CEBC4546}" srcOrd="1" destOrd="0" presId="urn:microsoft.com/office/officeart/2005/8/layout/bProcess4"/>
    <dgm:cxn modelId="{DE5C0B6C-7D77-408D-818C-5ECA9D541D84}" type="presParOf" srcId="{5D6128A3-93C2-4DBC-83F6-7330DCB9955B}" destId="{179C2F66-5BF1-445B-BEFA-C84AD77ACFFC}" srcOrd="5" destOrd="0" presId="urn:microsoft.com/office/officeart/2005/8/layout/bProcess4"/>
    <dgm:cxn modelId="{A98DEC4F-207C-49B0-A392-9822B8D954C0}" type="presParOf" srcId="{5D6128A3-93C2-4DBC-83F6-7330DCB9955B}" destId="{53556F5B-A782-4FEE-A106-0E9E597D1564}" srcOrd="6" destOrd="0" presId="urn:microsoft.com/office/officeart/2005/8/layout/bProcess4"/>
    <dgm:cxn modelId="{C80B1174-0696-4540-94DA-0E71604D7D0E}" type="presParOf" srcId="{53556F5B-A782-4FEE-A106-0E9E597D1564}" destId="{C4A3755F-EBB3-4AE8-B900-88D5385ECC27}" srcOrd="0" destOrd="0" presId="urn:microsoft.com/office/officeart/2005/8/layout/bProcess4"/>
    <dgm:cxn modelId="{D0DE095B-340B-4F53-8BD9-C638055F0286}" type="presParOf" srcId="{53556F5B-A782-4FEE-A106-0E9E597D1564}" destId="{A3D8C032-C0DC-412E-A8FE-60075B07C899}" srcOrd="1" destOrd="0" presId="urn:microsoft.com/office/officeart/2005/8/layout/bProcess4"/>
    <dgm:cxn modelId="{CCD4C4CE-971F-49CB-ACA0-BF3EA26A03D9}" type="presParOf" srcId="{5D6128A3-93C2-4DBC-83F6-7330DCB9955B}" destId="{89495A4E-F69C-47A9-B13B-BFBA9C0D560F}" srcOrd="7" destOrd="0" presId="urn:microsoft.com/office/officeart/2005/8/layout/bProcess4"/>
    <dgm:cxn modelId="{50DCA703-9345-4AD5-99D7-53D807F623E6}" type="presParOf" srcId="{5D6128A3-93C2-4DBC-83F6-7330DCB9955B}" destId="{4F5FC1B4-2A3D-420D-B1FE-17B51CC0550F}" srcOrd="8" destOrd="0" presId="urn:microsoft.com/office/officeart/2005/8/layout/bProcess4"/>
    <dgm:cxn modelId="{C09F058D-0DD6-4E86-9F0E-846C9E671DA7}" type="presParOf" srcId="{4F5FC1B4-2A3D-420D-B1FE-17B51CC0550F}" destId="{6970F206-352C-4A8B-AEDB-DBBB5E5F78CB}" srcOrd="0" destOrd="0" presId="urn:microsoft.com/office/officeart/2005/8/layout/bProcess4"/>
    <dgm:cxn modelId="{388864F7-7D7A-4214-9F8F-8FCDC806673C}" type="presParOf" srcId="{4F5FC1B4-2A3D-420D-B1FE-17B51CC0550F}" destId="{928828E7-A889-44B0-99CF-313C5C7D2021}" srcOrd="1" destOrd="0" presId="urn:microsoft.com/office/officeart/2005/8/layout/bProcess4"/>
    <dgm:cxn modelId="{990F871A-0288-4B2C-9013-D4ACAC885ED9}" type="presParOf" srcId="{5D6128A3-93C2-4DBC-83F6-7330DCB9955B}" destId="{FF58F6BD-E1C1-40E6-BB52-00AE338FCF9F}" srcOrd="9" destOrd="0" presId="urn:microsoft.com/office/officeart/2005/8/layout/bProcess4"/>
    <dgm:cxn modelId="{6C798FF7-77F5-43E3-8C6B-BDD1346C8DC0}" type="presParOf" srcId="{5D6128A3-93C2-4DBC-83F6-7330DCB9955B}" destId="{0272CC16-DACF-4205-B91A-15D42FC360D7}" srcOrd="10" destOrd="0" presId="urn:microsoft.com/office/officeart/2005/8/layout/bProcess4"/>
    <dgm:cxn modelId="{391A45EA-C235-4E47-94CD-216000D62DC0}" type="presParOf" srcId="{0272CC16-DACF-4205-B91A-15D42FC360D7}" destId="{53D3AC50-49BB-4A02-8CA7-C817A4B111FF}" srcOrd="0" destOrd="0" presId="urn:microsoft.com/office/officeart/2005/8/layout/bProcess4"/>
    <dgm:cxn modelId="{695D47D8-AC0C-427E-B29A-D353DDE9119B}" type="presParOf" srcId="{0272CC16-DACF-4205-B91A-15D42FC360D7}" destId="{3B80E3E7-90F3-404D-B57E-4517CF06E849}" srcOrd="1" destOrd="0" presId="urn:microsoft.com/office/officeart/2005/8/layout/bProcess4"/>
    <dgm:cxn modelId="{79E905C3-53DB-4129-99DD-15597AD59261}" type="presParOf" srcId="{5D6128A3-93C2-4DBC-83F6-7330DCB9955B}" destId="{F71058F9-4046-41F6-8771-056C208DB724}" srcOrd="11" destOrd="0" presId="urn:microsoft.com/office/officeart/2005/8/layout/bProcess4"/>
    <dgm:cxn modelId="{01B789D6-41AC-45CA-AB17-E9A6CAE1D06C}" type="presParOf" srcId="{5D6128A3-93C2-4DBC-83F6-7330DCB9955B}" destId="{93A2809E-6EB6-400A-A8D9-4434BEB50313}" srcOrd="12" destOrd="0" presId="urn:microsoft.com/office/officeart/2005/8/layout/bProcess4"/>
    <dgm:cxn modelId="{03E732BC-3C8F-4D0F-87DE-BD8393C16689}" type="presParOf" srcId="{93A2809E-6EB6-400A-A8D9-4434BEB50313}" destId="{5CD4426D-CA71-4A54-81F7-0B089B167C7F}" srcOrd="0" destOrd="0" presId="urn:microsoft.com/office/officeart/2005/8/layout/bProcess4"/>
    <dgm:cxn modelId="{D97FCC9A-1A2F-464F-8CBA-15BCD65277CF}" type="presParOf" srcId="{93A2809E-6EB6-400A-A8D9-4434BEB50313}" destId="{1BBAC152-198E-4941-9817-F302BCE0216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687B24-2E09-464F-AED2-91EC55668A6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183AC1F-98E8-4DD4-9F28-21C410CF0B7F}">
      <dgm:prSet phldrT="[Text]"/>
      <dgm:spPr/>
      <dgm:t>
        <a:bodyPr/>
        <a:lstStyle/>
        <a:p>
          <a:r>
            <a:rPr lang="en-US" dirty="0"/>
            <a:t>Performed exploratory analysis to derive training labels</a:t>
          </a:r>
        </a:p>
      </dgm:t>
    </dgm:pt>
    <dgm:pt modelId="{442567CD-E7B9-4434-B591-C81FDFB8CF69}" type="parTrans" cxnId="{B61028AF-6203-438C-823F-5B9BC3DA761E}">
      <dgm:prSet/>
      <dgm:spPr/>
      <dgm:t>
        <a:bodyPr/>
        <a:lstStyle/>
        <a:p>
          <a:endParaRPr lang="en-US"/>
        </a:p>
      </dgm:t>
    </dgm:pt>
    <dgm:pt modelId="{8A5D1823-0A69-4979-A3BC-4FB83FA1DF83}" type="sibTrans" cxnId="{B61028AF-6203-438C-823F-5B9BC3DA761E}">
      <dgm:prSet/>
      <dgm:spPr/>
      <dgm:t>
        <a:bodyPr/>
        <a:lstStyle/>
        <a:p>
          <a:endParaRPr lang="en-US"/>
        </a:p>
      </dgm:t>
    </dgm:pt>
    <dgm:pt modelId="{06841E53-235A-4FD8-9EEE-CF2EAB64A0D3}">
      <dgm:prSet phldrT="[Text]"/>
      <dgm:spPr/>
      <dgm:t>
        <a:bodyPr/>
        <a:lstStyle/>
        <a:p>
          <a:r>
            <a:rPr lang="en-US" dirty="0"/>
            <a:t>Calculate number of launches</a:t>
          </a:r>
        </a:p>
      </dgm:t>
    </dgm:pt>
    <dgm:pt modelId="{B2AA1FC9-6719-4DD8-8EED-06EDAC25F79C}" type="parTrans" cxnId="{9DFD3A06-04B4-4E78-AC2E-ED9B8B30699F}">
      <dgm:prSet/>
      <dgm:spPr/>
      <dgm:t>
        <a:bodyPr/>
        <a:lstStyle/>
        <a:p>
          <a:endParaRPr lang="en-US"/>
        </a:p>
      </dgm:t>
    </dgm:pt>
    <dgm:pt modelId="{657AE377-103C-4331-B062-FCAC391FE8C0}" type="sibTrans" cxnId="{9DFD3A06-04B4-4E78-AC2E-ED9B8B30699F}">
      <dgm:prSet/>
      <dgm:spPr/>
      <dgm:t>
        <a:bodyPr/>
        <a:lstStyle/>
        <a:p>
          <a:endParaRPr lang="en-US"/>
        </a:p>
      </dgm:t>
    </dgm:pt>
    <dgm:pt modelId="{E4CA329D-A747-48AA-BBC2-2E848606DBF5}">
      <dgm:prSet phldrT="[Text]"/>
      <dgm:spPr/>
      <dgm:t>
        <a:bodyPr/>
        <a:lstStyle/>
        <a:p>
          <a:r>
            <a:rPr lang="en-US" dirty="0"/>
            <a:t>Calculate orbits</a:t>
          </a:r>
        </a:p>
      </dgm:t>
    </dgm:pt>
    <dgm:pt modelId="{2EC06B89-2977-4AE2-848A-DDD3EF382FDC}" type="parTrans" cxnId="{02D1E17D-A655-4896-85C0-E468895F2EA4}">
      <dgm:prSet/>
      <dgm:spPr/>
      <dgm:t>
        <a:bodyPr/>
        <a:lstStyle/>
        <a:p>
          <a:endParaRPr lang="en-US"/>
        </a:p>
      </dgm:t>
    </dgm:pt>
    <dgm:pt modelId="{AC1CB9CE-A6FF-4670-BA70-5151659D3D31}" type="sibTrans" cxnId="{02D1E17D-A655-4896-85C0-E468895F2EA4}">
      <dgm:prSet/>
      <dgm:spPr/>
      <dgm:t>
        <a:bodyPr/>
        <a:lstStyle/>
        <a:p>
          <a:endParaRPr lang="en-US"/>
        </a:p>
      </dgm:t>
    </dgm:pt>
    <dgm:pt modelId="{A01D8A1E-51EB-491D-966D-D988C8507ABE}">
      <dgm:prSet phldrT="[Text]"/>
      <dgm:spPr/>
      <dgm:t>
        <a:bodyPr/>
        <a:lstStyle/>
        <a:p>
          <a:r>
            <a:rPr lang="en-US" dirty="0"/>
            <a:t>Calculate mission outcome per orbit</a:t>
          </a:r>
        </a:p>
      </dgm:t>
    </dgm:pt>
    <dgm:pt modelId="{729E2BE8-EBFB-47F4-8133-C7AB528488F1}" type="parTrans" cxnId="{2D2F4B9F-127D-4A8A-8517-F90C0586B5BE}">
      <dgm:prSet/>
      <dgm:spPr/>
      <dgm:t>
        <a:bodyPr/>
        <a:lstStyle/>
        <a:p>
          <a:endParaRPr lang="en-US"/>
        </a:p>
      </dgm:t>
    </dgm:pt>
    <dgm:pt modelId="{976D8909-378B-4FD7-9257-F930AB297833}" type="sibTrans" cxnId="{2D2F4B9F-127D-4A8A-8517-F90C0586B5BE}">
      <dgm:prSet/>
      <dgm:spPr/>
      <dgm:t>
        <a:bodyPr/>
        <a:lstStyle/>
        <a:p>
          <a:endParaRPr lang="en-US"/>
        </a:p>
      </dgm:t>
    </dgm:pt>
    <dgm:pt modelId="{67EDE37D-4D3A-44EC-A36A-B1A9EBF7D31D}">
      <dgm:prSet phldrT="[Text]"/>
      <dgm:spPr/>
      <dgm:t>
        <a:bodyPr/>
        <a:lstStyle/>
        <a:p>
          <a:r>
            <a:rPr lang="en-US" dirty="0"/>
            <a:t>Create landing outcome label</a:t>
          </a:r>
        </a:p>
      </dgm:t>
    </dgm:pt>
    <dgm:pt modelId="{DDA5A8DC-8CD2-4C99-B4D9-1A6A95E7574E}" type="parTrans" cxnId="{FD106635-F44E-44D4-977F-9F457726A34A}">
      <dgm:prSet/>
      <dgm:spPr/>
      <dgm:t>
        <a:bodyPr/>
        <a:lstStyle/>
        <a:p>
          <a:endParaRPr lang="en-US"/>
        </a:p>
      </dgm:t>
    </dgm:pt>
    <dgm:pt modelId="{CC8F14D7-CA13-4D9B-A88E-D132F7A36D78}" type="sibTrans" cxnId="{FD106635-F44E-44D4-977F-9F457726A34A}">
      <dgm:prSet/>
      <dgm:spPr/>
      <dgm:t>
        <a:bodyPr/>
        <a:lstStyle/>
        <a:p>
          <a:endParaRPr lang="en-US"/>
        </a:p>
      </dgm:t>
    </dgm:pt>
    <dgm:pt modelId="{4943C9BB-4B96-4E7A-80E9-C75910D4C6A6}">
      <dgm:prSet phldrT="[Text]"/>
      <dgm:spPr/>
      <dgm:t>
        <a:bodyPr/>
        <a:lstStyle/>
        <a:p>
          <a:r>
            <a:rPr lang="en-US" dirty="0"/>
            <a:t>Export Data to csv</a:t>
          </a:r>
        </a:p>
      </dgm:t>
    </dgm:pt>
    <dgm:pt modelId="{CDAA9321-EFA0-4FE8-9B28-A538D89F3700}" type="parTrans" cxnId="{00967F73-C462-468D-A8CC-08ABE29CAB36}">
      <dgm:prSet/>
      <dgm:spPr/>
      <dgm:t>
        <a:bodyPr/>
        <a:lstStyle/>
        <a:p>
          <a:endParaRPr lang="en-US"/>
        </a:p>
      </dgm:t>
    </dgm:pt>
    <dgm:pt modelId="{463D4DC9-5014-405E-98C6-74423BC9362B}" type="sibTrans" cxnId="{00967F73-C462-468D-A8CC-08ABE29CAB36}">
      <dgm:prSet/>
      <dgm:spPr/>
      <dgm:t>
        <a:bodyPr/>
        <a:lstStyle/>
        <a:p>
          <a:endParaRPr lang="en-US"/>
        </a:p>
      </dgm:t>
    </dgm:pt>
    <dgm:pt modelId="{80592760-E8D5-48F8-9BC7-132EBD06D260}" type="pres">
      <dgm:prSet presAssocID="{7C687B24-2E09-464F-AED2-91EC55668A6B}" presName="CompostProcess" presStyleCnt="0">
        <dgm:presLayoutVars>
          <dgm:dir/>
          <dgm:resizeHandles val="exact"/>
        </dgm:presLayoutVars>
      </dgm:prSet>
      <dgm:spPr/>
    </dgm:pt>
    <dgm:pt modelId="{B2A913C2-09F8-4A4F-B2A0-105BE772CF44}" type="pres">
      <dgm:prSet presAssocID="{7C687B24-2E09-464F-AED2-91EC55668A6B}" presName="arrow" presStyleLbl="bgShp" presStyleIdx="0" presStyleCnt="1"/>
      <dgm:spPr/>
    </dgm:pt>
    <dgm:pt modelId="{836C11B3-8180-4630-9E13-41B2BF05C7B6}" type="pres">
      <dgm:prSet presAssocID="{7C687B24-2E09-464F-AED2-91EC55668A6B}" presName="linearProcess" presStyleCnt="0"/>
      <dgm:spPr/>
    </dgm:pt>
    <dgm:pt modelId="{C8F866D3-DE56-486D-AB9F-9EE3DB2C4C2E}" type="pres">
      <dgm:prSet presAssocID="{5183AC1F-98E8-4DD4-9F28-21C410CF0B7F}" presName="textNode" presStyleLbl="node1" presStyleIdx="0" presStyleCnt="6">
        <dgm:presLayoutVars>
          <dgm:bulletEnabled val="1"/>
        </dgm:presLayoutVars>
      </dgm:prSet>
      <dgm:spPr/>
    </dgm:pt>
    <dgm:pt modelId="{36DFC73B-A0ED-475D-9EA9-15B457A29A78}" type="pres">
      <dgm:prSet presAssocID="{8A5D1823-0A69-4979-A3BC-4FB83FA1DF83}" presName="sibTrans" presStyleCnt="0"/>
      <dgm:spPr/>
    </dgm:pt>
    <dgm:pt modelId="{B17CAA20-8A92-459D-9202-087FC067079F}" type="pres">
      <dgm:prSet presAssocID="{06841E53-235A-4FD8-9EEE-CF2EAB64A0D3}" presName="textNode" presStyleLbl="node1" presStyleIdx="1" presStyleCnt="6">
        <dgm:presLayoutVars>
          <dgm:bulletEnabled val="1"/>
        </dgm:presLayoutVars>
      </dgm:prSet>
      <dgm:spPr/>
    </dgm:pt>
    <dgm:pt modelId="{BB79653B-55CC-486E-AEDD-33847B0F98E8}" type="pres">
      <dgm:prSet presAssocID="{657AE377-103C-4331-B062-FCAC391FE8C0}" presName="sibTrans" presStyleCnt="0"/>
      <dgm:spPr/>
    </dgm:pt>
    <dgm:pt modelId="{1DD54F71-CF67-41E6-B77F-E533676FFDC5}" type="pres">
      <dgm:prSet presAssocID="{E4CA329D-A747-48AA-BBC2-2E848606DBF5}" presName="textNode" presStyleLbl="node1" presStyleIdx="2" presStyleCnt="6">
        <dgm:presLayoutVars>
          <dgm:bulletEnabled val="1"/>
        </dgm:presLayoutVars>
      </dgm:prSet>
      <dgm:spPr/>
    </dgm:pt>
    <dgm:pt modelId="{316527FA-E4D0-4AE8-B508-61D1785B432A}" type="pres">
      <dgm:prSet presAssocID="{AC1CB9CE-A6FF-4670-BA70-5151659D3D31}" presName="sibTrans" presStyleCnt="0"/>
      <dgm:spPr/>
    </dgm:pt>
    <dgm:pt modelId="{D3C1D41D-DA57-43A4-813F-A89EDC70FA58}" type="pres">
      <dgm:prSet presAssocID="{A01D8A1E-51EB-491D-966D-D988C8507ABE}" presName="textNode" presStyleLbl="node1" presStyleIdx="3" presStyleCnt="6">
        <dgm:presLayoutVars>
          <dgm:bulletEnabled val="1"/>
        </dgm:presLayoutVars>
      </dgm:prSet>
      <dgm:spPr/>
    </dgm:pt>
    <dgm:pt modelId="{94F1DA26-A2C3-468D-8ECA-E6EDE3CAEAF9}" type="pres">
      <dgm:prSet presAssocID="{976D8909-378B-4FD7-9257-F930AB297833}" presName="sibTrans" presStyleCnt="0"/>
      <dgm:spPr/>
    </dgm:pt>
    <dgm:pt modelId="{B2740FE5-B0E2-4206-ABED-D4B47ACD5020}" type="pres">
      <dgm:prSet presAssocID="{67EDE37D-4D3A-44EC-A36A-B1A9EBF7D31D}" presName="textNode" presStyleLbl="node1" presStyleIdx="4" presStyleCnt="6">
        <dgm:presLayoutVars>
          <dgm:bulletEnabled val="1"/>
        </dgm:presLayoutVars>
      </dgm:prSet>
      <dgm:spPr/>
    </dgm:pt>
    <dgm:pt modelId="{CC9477CA-4C64-4528-8A66-E681754D7303}" type="pres">
      <dgm:prSet presAssocID="{CC8F14D7-CA13-4D9B-A88E-D132F7A36D78}" presName="sibTrans" presStyleCnt="0"/>
      <dgm:spPr/>
    </dgm:pt>
    <dgm:pt modelId="{A2E23EC1-131F-4D37-AB22-567B6AC822B6}" type="pres">
      <dgm:prSet presAssocID="{4943C9BB-4B96-4E7A-80E9-C75910D4C6A6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9DFD3A06-04B4-4E78-AC2E-ED9B8B30699F}" srcId="{7C687B24-2E09-464F-AED2-91EC55668A6B}" destId="{06841E53-235A-4FD8-9EEE-CF2EAB64A0D3}" srcOrd="1" destOrd="0" parTransId="{B2AA1FC9-6719-4DD8-8EED-06EDAC25F79C}" sibTransId="{657AE377-103C-4331-B062-FCAC391FE8C0}"/>
    <dgm:cxn modelId="{2572A50F-0AA3-4F00-B735-E32D05F25E1E}" type="presOf" srcId="{5183AC1F-98E8-4DD4-9F28-21C410CF0B7F}" destId="{C8F866D3-DE56-486D-AB9F-9EE3DB2C4C2E}" srcOrd="0" destOrd="0" presId="urn:microsoft.com/office/officeart/2005/8/layout/hProcess9"/>
    <dgm:cxn modelId="{ABFC7F10-99F5-4504-A51F-713A9FB24B06}" type="presOf" srcId="{06841E53-235A-4FD8-9EEE-CF2EAB64A0D3}" destId="{B17CAA20-8A92-459D-9202-087FC067079F}" srcOrd="0" destOrd="0" presId="urn:microsoft.com/office/officeart/2005/8/layout/hProcess9"/>
    <dgm:cxn modelId="{FD106635-F44E-44D4-977F-9F457726A34A}" srcId="{7C687B24-2E09-464F-AED2-91EC55668A6B}" destId="{67EDE37D-4D3A-44EC-A36A-B1A9EBF7D31D}" srcOrd="4" destOrd="0" parTransId="{DDA5A8DC-8CD2-4C99-B4D9-1A6A95E7574E}" sibTransId="{CC8F14D7-CA13-4D9B-A88E-D132F7A36D78}"/>
    <dgm:cxn modelId="{6AF03343-EC0F-4352-BEA6-C76BFF16C757}" type="presOf" srcId="{4943C9BB-4B96-4E7A-80E9-C75910D4C6A6}" destId="{A2E23EC1-131F-4D37-AB22-567B6AC822B6}" srcOrd="0" destOrd="0" presId="urn:microsoft.com/office/officeart/2005/8/layout/hProcess9"/>
    <dgm:cxn modelId="{00967F73-C462-468D-A8CC-08ABE29CAB36}" srcId="{7C687B24-2E09-464F-AED2-91EC55668A6B}" destId="{4943C9BB-4B96-4E7A-80E9-C75910D4C6A6}" srcOrd="5" destOrd="0" parTransId="{CDAA9321-EFA0-4FE8-9B28-A538D89F3700}" sibTransId="{463D4DC9-5014-405E-98C6-74423BC9362B}"/>
    <dgm:cxn modelId="{02D1E17D-A655-4896-85C0-E468895F2EA4}" srcId="{7C687B24-2E09-464F-AED2-91EC55668A6B}" destId="{E4CA329D-A747-48AA-BBC2-2E848606DBF5}" srcOrd="2" destOrd="0" parTransId="{2EC06B89-2977-4AE2-848A-DDD3EF382FDC}" sibTransId="{AC1CB9CE-A6FF-4670-BA70-5151659D3D31}"/>
    <dgm:cxn modelId="{332E1C9D-D52F-46D3-B881-170DD3617601}" type="presOf" srcId="{7C687B24-2E09-464F-AED2-91EC55668A6B}" destId="{80592760-E8D5-48F8-9BC7-132EBD06D260}" srcOrd="0" destOrd="0" presId="urn:microsoft.com/office/officeart/2005/8/layout/hProcess9"/>
    <dgm:cxn modelId="{2D2F4B9F-127D-4A8A-8517-F90C0586B5BE}" srcId="{7C687B24-2E09-464F-AED2-91EC55668A6B}" destId="{A01D8A1E-51EB-491D-966D-D988C8507ABE}" srcOrd="3" destOrd="0" parTransId="{729E2BE8-EBFB-47F4-8133-C7AB528488F1}" sibTransId="{976D8909-378B-4FD7-9257-F930AB297833}"/>
    <dgm:cxn modelId="{B61028AF-6203-438C-823F-5B9BC3DA761E}" srcId="{7C687B24-2E09-464F-AED2-91EC55668A6B}" destId="{5183AC1F-98E8-4DD4-9F28-21C410CF0B7F}" srcOrd="0" destOrd="0" parTransId="{442567CD-E7B9-4434-B591-C81FDFB8CF69}" sibTransId="{8A5D1823-0A69-4979-A3BC-4FB83FA1DF83}"/>
    <dgm:cxn modelId="{6E80D6C6-BF7B-4147-8412-EF80320B3BB6}" type="presOf" srcId="{67EDE37D-4D3A-44EC-A36A-B1A9EBF7D31D}" destId="{B2740FE5-B0E2-4206-ABED-D4B47ACD5020}" srcOrd="0" destOrd="0" presId="urn:microsoft.com/office/officeart/2005/8/layout/hProcess9"/>
    <dgm:cxn modelId="{4FE546EA-A47B-464B-A3DF-DE93A1131024}" type="presOf" srcId="{E4CA329D-A747-48AA-BBC2-2E848606DBF5}" destId="{1DD54F71-CF67-41E6-B77F-E533676FFDC5}" srcOrd="0" destOrd="0" presId="urn:microsoft.com/office/officeart/2005/8/layout/hProcess9"/>
    <dgm:cxn modelId="{9D18B4EA-00D4-4445-9F1E-A4B9E939E4FC}" type="presOf" srcId="{A01D8A1E-51EB-491D-966D-D988C8507ABE}" destId="{D3C1D41D-DA57-43A4-813F-A89EDC70FA58}" srcOrd="0" destOrd="0" presId="urn:microsoft.com/office/officeart/2005/8/layout/hProcess9"/>
    <dgm:cxn modelId="{255B22F7-726C-41DF-A6D7-669ED4B0E431}" type="presParOf" srcId="{80592760-E8D5-48F8-9BC7-132EBD06D260}" destId="{B2A913C2-09F8-4A4F-B2A0-105BE772CF44}" srcOrd="0" destOrd="0" presId="urn:microsoft.com/office/officeart/2005/8/layout/hProcess9"/>
    <dgm:cxn modelId="{AC3C2725-6A52-4D27-8795-265B1CFA7551}" type="presParOf" srcId="{80592760-E8D5-48F8-9BC7-132EBD06D260}" destId="{836C11B3-8180-4630-9E13-41B2BF05C7B6}" srcOrd="1" destOrd="0" presId="urn:microsoft.com/office/officeart/2005/8/layout/hProcess9"/>
    <dgm:cxn modelId="{FAE99227-B919-41EE-84E0-028DF75F2BFE}" type="presParOf" srcId="{836C11B3-8180-4630-9E13-41B2BF05C7B6}" destId="{C8F866D3-DE56-486D-AB9F-9EE3DB2C4C2E}" srcOrd="0" destOrd="0" presId="urn:microsoft.com/office/officeart/2005/8/layout/hProcess9"/>
    <dgm:cxn modelId="{883A1AA9-FCAC-4F79-8824-21DCF83D3EB2}" type="presParOf" srcId="{836C11B3-8180-4630-9E13-41B2BF05C7B6}" destId="{36DFC73B-A0ED-475D-9EA9-15B457A29A78}" srcOrd="1" destOrd="0" presId="urn:microsoft.com/office/officeart/2005/8/layout/hProcess9"/>
    <dgm:cxn modelId="{58EF2140-3CF3-4EB0-9E68-793E4EC67BC7}" type="presParOf" srcId="{836C11B3-8180-4630-9E13-41B2BF05C7B6}" destId="{B17CAA20-8A92-459D-9202-087FC067079F}" srcOrd="2" destOrd="0" presId="urn:microsoft.com/office/officeart/2005/8/layout/hProcess9"/>
    <dgm:cxn modelId="{9B2D6D54-7769-446D-A7D9-BE0EBF1C0EE4}" type="presParOf" srcId="{836C11B3-8180-4630-9E13-41B2BF05C7B6}" destId="{BB79653B-55CC-486E-AEDD-33847B0F98E8}" srcOrd="3" destOrd="0" presId="urn:microsoft.com/office/officeart/2005/8/layout/hProcess9"/>
    <dgm:cxn modelId="{18AE6ED4-02E9-45C0-8D86-B708A59EB3EF}" type="presParOf" srcId="{836C11B3-8180-4630-9E13-41B2BF05C7B6}" destId="{1DD54F71-CF67-41E6-B77F-E533676FFDC5}" srcOrd="4" destOrd="0" presId="urn:microsoft.com/office/officeart/2005/8/layout/hProcess9"/>
    <dgm:cxn modelId="{D0A81C83-B6D6-4C8B-B94D-9731959B1144}" type="presParOf" srcId="{836C11B3-8180-4630-9E13-41B2BF05C7B6}" destId="{316527FA-E4D0-4AE8-B508-61D1785B432A}" srcOrd="5" destOrd="0" presId="urn:microsoft.com/office/officeart/2005/8/layout/hProcess9"/>
    <dgm:cxn modelId="{A427DC82-DAE5-4121-A061-909C05CF0329}" type="presParOf" srcId="{836C11B3-8180-4630-9E13-41B2BF05C7B6}" destId="{D3C1D41D-DA57-43A4-813F-A89EDC70FA58}" srcOrd="6" destOrd="0" presId="urn:microsoft.com/office/officeart/2005/8/layout/hProcess9"/>
    <dgm:cxn modelId="{1121E914-0C12-4AB0-9045-C2ABA1F2A849}" type="presParOf" srcId="{836C11B3-8180-4630-9E13-41B2BF05C7B6}" destId="{94F1DA26-A2C3-468D-8ECA-E6EDE3CAEAF9}" srcOrd="7" destOrd="0" presId="urn:microsoft.com/office/officeart/2005/8/layout/hProcess9"/>
    <dgm:cxn modelId="{610F7B95-2320-477F-8E8E-3D367DB0E900}" type="presParOf" srcId="{836C11B3-8180-4630-9E13-41B2BF05C7B6}" destId="{B2740FE5-B0E2-4206-ABED-D4B47ACD5020}" srcOrd="8" destOrd="0" presId="urn:microsoft.com/office/officeart/2005/8/layout/hProcess9"/>
    <dgm:cxn modelId="{F2826A40-74FA-4516-BDE9-63CEC7DE2461}" type="presParOf" srcId="{836C11B3-8180-4630-9E13-41B2BF05C7B6}" destId="{CC9477CA-4C64-4528-8A66-E681754D7303}" srcOrd="9" destOrd="0" presId="urn:microsoft.com/office/officeart/2005/8/layout/hProcess9"/>
    <dgm:cxn modelId="{01E5A5BE-2156-469D-97BA-23581E88ED5E}" type="presParOf" srcId="{836C11B3-8180-4630-9E13-41B2BF05C7B6}" destId="{A2E23EC1-131F-4D37-AB22-567B6AC822B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FDD61-E185-4FF5-8EA5-D63F1A811C25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0F350E-CFB5-4E71-ADA5-64025E7DB608}">
      <dgm:prSet phldrT="[Text]"/>
      <dgm:spPr/>
      <dgm:t>
        <a:bodyPr/>
        <a:lstStyle/>
        <a:p>
          <a:r>
            <a:rPr lang="en-US" dirty="0"/>
            <a:t>Created </a:t>
          </a:r>
          <a:r>
            <a:rPr lang="en-US" dirty="0" err="1"/>
            <a:t>numpy</a:t>
          </a:r>
          <a:r>
            <a:rPr lang="en-US" dirty="0"/>
            <a:t> array for “class” data</a:t>
          </a:r>
        </a:p>
      </dgm:t>
    </dgm:pt>
    <dgm:pt modelId="{4C5EFB6A-66C5-4460-9F9F-7D166C585803}" type="parTrans" cxnId="{C7E35610-A05D-424E-85D1-A33E3EA0F17E}">
      <dgm:prSet/>
      <dgm:spPr/>
      <dgm:t>
        <a:bodyPr/>
        <a:lstStyle/>
        <a:p>
          <a:endParaRPr lang="en-US"/>
        </a:p>
      </dgm:t>
    </dgm:pt>
    <dgm:pt modelId="{15AA2B5D-7ACF-4D12-97CE-902CAB8B8ED8}" type="sibTrans" cxnId="{C7E35610-A05D-424E-85D1-A33E3EA0F17E}">
      <dgm:prSet/>
      <dgm:spPr/>
      <dgm:t>
        <a:bodyPr/>
        <a:lstStyle/>
        <a:p>
          <a:endParaRPr lang="en-US"/>
        </a:p>
      </dgm:t>
    </dgm:pt>
    <dgm:pt modelId="{181595AA-CDAC-482E-8816-44C246B19895}">
      <dgm:prSet phldrT="[Text]"/>
      <dgm:spPr/>
      <dgm:t>
        <a:bodyPr/>
        <a:lstStyle/>
        <a:p>
          <a:r>
            <a:rPr lang="en-US" dirty="0"/>
            <a:t>Standardized the data with </a:t>
          </a:r>
          <a:r>
            <a:rPr lang="en-US" dirty="0" err="1"/>
            <a:t>StandardScaler</a:t>
          </a:r>
          <a:endParaRPr lang="en-US" dirty="0"/>
        </a:p>
      </dgm:t>
    </dgm:pt>
    <dgm:pt modelId="{D4E79444-8655-479B-AEAC-817FA1C4D4A6}" type="parTrans" cxnId="{6F88D426-D980-4366-89E3-B275427C524D}">
      <dgm:prSet/>
      <dgm:spPr/>
      <dgm:t>
        <a:bodyPr/>
        <a:lstStyle/>
        <a:p>
          <a:endParaRPr lang="en-US"/>
        </a:p>
      </dgm:t>
    </dgm:pt>
    <dgm:pt modelId="{6721E451-CA74-4B38-9F63-218D639FFBE1}" type="sibTrans" cxnId="{6F88D426-D980-4366-89E3-B275427C524D}">
      <dgm:prSet/>
      <dgm:spPr/>
      <dgm:t>
        <a:bodyPr/>
        <a:lstStyle/>
        <a:p>
          <a:endParaRPr lang="en-US"/>
        </a:p>
      </dgm:t>
    </dgm:pt>
    <dgm:pt modelId="{71313DB9-65DA-4231-9E24-321FCC3B343A}">
      <dgm:prSet phldrT="[Text]"/>
      <dgm:spPr/>
      <dgm:t>
        <a:bodyPr/>
        <a:lstStyle/>
        <a:p>
          <a:r>
            <a:rPr lang="en-US" dirty="0"/>
            <a:t>Transformed the data and then “fit” it</a:t>
          </a:r>
        </a:p>
      </dgm:t>
    </dgm:pt>
    <dgm:pt modelId="{870CD07B-FBBD-41CB-A500-122FECDE810A}" type="parTrans" cxnId="{B0CDFE0E-E105-4F0B-A3DF-B47E156C92D0}">
      <dgm:prSet/>
      <dgm:spPr/>
      <dgm:t>
        <a:bodyPr/>
        <a:lstStyle/>
        <a:p>
          <a:endParaRPr lang="en-US"/>
        </a:p>
      </dgm:t>
    </dgm:pt>
    <dgm:pt modelId="{14D2D353-B2C1-4687-8EBC-1519927DE9BF}" type="sibTrans" cxnId="{B0CDFE0E-E105-4F0B-A3DF-B47E156C92D0}">
      <dgm:prSet/>
      <dgm:spPr/>
      <dgm:t>
        <a:bodyPr/>
        <a:lstStyle/>
        <a:p>
          <a:endParaRPr lang="en-US"/>
        </a:p>
      </dgm:t>
    </dgm:pt>
    <dgm:pt modelId="{A0682764-2595-4985-8363-861ABAF66373}">
      <dgm:prSet phldrT="[Text]"/>
      <dgm:spPr/>
      <dgm:t>
        <a:bodyPr/>
        <a:lstStyle/>
        <a:p>
          <a:r>
            <a:rPr lang="en-US" dirty="0"/>
            <a:t>Split the data into a training set and a testing set</a:t>
          </a:r>
        </a:p>
      </dgm:t>
    </dgm:pt>
    <dgm:pt modelId="{9C34EB0C-DD2C-4D86-8BB9-34DAE38FD775}" type="parTrans" cxnId="{AF47D259-4B48-49B4-950B-FAFBD8709ACB}">
      <dgm:prSet/>
      <dgm:spPr/>
      <dgm:t>
        <a:bodyPr/>
        <a:lstStyle/>
        <a:p>
          <a:endParaRPr lang="en-US"/>
        </a:p>
      </dgm:t>
    </dgm:pt>
    <dgm:pt modelId="{ED9E915A-4F13-43C0-B409-0BAE3B68BCB1}" type="sibTrans" cxnId="{AF47D259-4B48-49B4-950B-FAFBD8709ACB}">
      <dgm:prSet/>
      <dgm:spPr/>
      <dgm:t>
        <a:bodyPr/>
        <a:lstStyle/>
        <a:p>
          <a:endParaRPr lang="en-US"/>
        </a:p>
      </dgm:t>
    </dgm:pt>
    <dgm:pt modelId="{743E8B0B-2FCA-4A20-A2A7-0321C57259BB}">
      <dgm:prSet phldrT="[Text]"/>
      <dgm:spPr/>
      <dgm:t>
        <a:bodyPr/>
        <a:lstStyle/>
        <a:p>
          <a:r>
            <a:rPr lang="en-US" dirty="0"/>
            <a:t>Created a </a:t>
          </a:r>
          <a:r>
            <a:rPr lang="en-US" dirty="0" err="1"/>
            <a:t>GridSearchCV</a:t>
          </a:r>
          <a:r>
            <a:rPr lang="en-US" dirty="0"/>
            <a:t> to establish the best parameters</a:t>
          </a:r>
        </a:p>
      </dgm:t>
    </dgm:pt>
    <dgm:pt modelId="{5E6A4370-5F07-4441-AFB5-11257B89DB2F}" type="parTrans" cxnId="{D5B2E8B6-A385-4444-95B7-12BBDCF48914}">
      <dgm:prSet/>
      <dgm:spPr/>
      <dgm:t>
        <a:bodyPr/>
        <a:lstStyle/>
        <a:p>
          <a:endParaRPr lang="en-US"/>
        </a:p>
      </dgm:t>
    </dgm:pt>
    <dgm:pt modelId="{4DDD4D20-6E7F-49E3-BE12-616C70846C3B}" type="sibTrans" cxnId="{D5B2E8B6-A385-4444-95B7-12BBDCF48914}">
      <dgm:prSet/>
      <dgm:spPr/>
      <dgm:t>
        <a:bodyPr/>
        <a:lstStyle/>
        <a:p>
          <a:endParaRPr lang="en-US"/>
        </a:p>
      </dgm:t>
    </dgm:pt>
    <dgm:pt modelId="{C67952D0-1492-4617-9C92-6E01542C6DBC}">
      <dgm:prSet phldrT="[Text]"/>
      <dgm:spPr/>
      <dgm:t>
        <a:bodyPr/>
        <a:lstStyle/>
        <a:p>
          <a:r>
            <a:rPr lang="en-US" dirty="0"/>
            <a:t>Used </a:t>
          </a:r>
          <a:r>
            <a:rPr lang="en-US" dirty="0" err="1"/>
            <a:t>LogReg</a:t>
          </a:r>
          <a:r>
            <a:rPr lang="en-US" dirty="0"/>
            <a:t>, SVM, Decision Tree, and K-N models</a:t>
          </a:r>
        </a:p>
      </dgm:t>
    </dgm:pt>
    <dgm:pt modelId="{D94B7DE2-F6CE-488A-80FE-8803836F336C}" type="parTrans" cxnId="{86E1ACDB-4C6D-49EA-A64F-1F435917D7A7}">
      <dgm:prSet/>
      <dgm:spPr/>
      <dgm:t>
        <a:bodyPr/>
        <a:lstStyle/>
        <a:p>
          <a:endParaRPr lang="en-US"/>
        </a:p>
      </dgm:t>
    </dgm:pt>
    <dgm:pt modelId="{1575584F-D5E8-438F-BB29-6D927AA14457}" type="sibTrans" cxnId="{86E1ACDB-4C6D-49EA-A64F-1F435917D7A7}">
      <dgm:prSet/>
      <dgm:spPr/>
      <dgm:t>
        <a:bodyPr/>
        <a:lstStyle/>
        <a:p>
          <a:endParaRPr lang="en-US"/>
        </a:p>
      </dgm:t>
    </dgm:pt>
    <dgm:pt modelId="{C4A5F25A-CAD9-4603-95BA-206FF92F4940}">
      <dgm:prSet phldrT="[Text]"/>
      <dgm:spPr/>
      <dgm:t>
        <a:bodyPr/>
        <a:lstStyle/>
        <a:p>
          <a:r>
            <a:rPr lang="en-US" dirty="0"/>
            <a:t>Calculating accuracy across various variables to determine best model</a:t>
          </a:r>
        </a:p>
      </dgm:t>
    </dgm:pt>
    <dgm:pt modelId="{F67243A2-B8C3-438A-A40C-EC815C7B871A}" type="parTrans" cxnId="{9175B038-9B93-4512-BE0B-797E77C9B19F}">
      <dgm:prSet/>
      <dgm:spPr/>
      <dgm:t>
        <a:bodyPr/>
        <a:lstStyle/>
        <a:p>
          <a:endParaRPr lang="en-US"/>
        </a:p>
      </dgm:t>
    </dgm:pt>
    <dgm:pt modelId="{A46B70D9-FBF1-429B-9053-2E1D51EF40A3}" type="sibTrans" cxnId="{9175B038-9B93-4512-BE0B-797E77C9B19F}">
      <dgm:prSet/>
      <dgm:spPr/>
      <dgm:t>
        <a:bodyPr/>
        <a:lstStyle/>
        <a:p>
          <a:endParaRPr lang="en-US"/>
        </a:p>
      </dgm:t>
    </dgm:pt>
    <dgm:pt modelId="{75E6C730-5D36-4CB2-9779-E2106B384706}">
      <dgm:prSet phldrT="[Text]"/>
      <dgm:spPr/>
      <dgm:t>
        <a:bodyPr/>
        <a:lstStyle/>
        <a:p>
          <a:r>
            <a:rPr lang="en-US" dirty="0"/>
            <a:t>Developed and applied confusion matrix for each model</a:t>
          </a:r>
        </a:p>
      </dgm:t>
    </dgm:pt>
    <dgm:pt modelId="{B51ABD96-20F1-4ACD-B035-BFCB0AA37212}" type="parTrans" cxnId="{6A82F452-B827-4290-820A-EE445BDDDC4D}">
      <dgm:prSet/>
      <dgm:spPr/>
      <dgm:t>
        <a:bodyPr/>
        <a:lstStyle/>
        <a:p>
          <a:endParaRPr lang="en-US"/>
        </a:p>
      </dgm:t>
    </dgm:pt>
    <dgm:pt modelId="{B6B040F8-14D7-494E-80F6-267338F37D19}" type="sibTrans" cxnId="{6A82F452-B827-4290-820A-EE445BDDDC4D}">
      <dgm:prSet/>
      <dgm:spPr/>
      <dgm:t>
        <a:bodyPr/>
        <a:lstStyle/>
        <a:p>
          <a:endParaRPr lang="en-US"/>
        </a:p>
      </dgm:t>
    </dgm:pt>
    <dgm:pt modelId="{4C425556-3845-4A13-8461-AC577F9890D6}">
      <dgm:prSet phldrT="[Text]"/>
      <dgm:spPr/>
      <dgm:t>
        <a:bodyPr/>
        <a:lstStyle/>
        <a:p>
          <a:r>
            <a:rPr lang="en-US" dirty="0"/>
            <a:t>Found the best model based on Jaccard Score and F1 Score functions</a:t>
          </a:r>
        </a:p>
      </dgm:t>
    </dgm:pt>
    <dgm:pt modelId="{0E44AE6B-F0B8-417C-9B83-3F2E0556AAB6}" type="parTrans" cxnId="{7B66BF53-9D9E-4176-8772-360EE169ABB2}">
      <dgm:prSet/>
      <dgm:spPr/>
      <dgm:t>
        <a:bodyPr/>
        <a:lstStyle/>
        <a:p>
          <a:endParaRPr lang="en-US"/>
        </a:p>
      </dgm:t>
    </dgm:pt>
    <dgm:pt modelId="{395457EA-2AFA-4214-A6A8-7CF1D91F48C6}" type="sibTrans" cxnId="{7B66BF53-9D9E-4176-8772-360EE169ABB2}">
      <dgm:prSet/>
      <dgm:spPr/>
      <dgm:t>
        <a:bodyPr/>
        <a:lstStyle/>
        <a:p>
          <a:endParaRPr lang="en-US"/>
        </a:p>
      </dgm:t>
    </dgm:pt>
    <dgm:pt modelId="{5D6128A3-93C2-4DBC-83F6-7330DCB9955B}" type="pres">
      <dgm:prSet presAssocID="{3F4FDD61-E185-4FF5-8EA5-D63F1A811C25}" presName="Name0" presStyleCnt="0">
        <dgm:presLayoutVars>
          <dgm:dir/>
          <dgm:resizeHandles/>
        </dgm:presLayoutVars>
      </dgm:prSet>
      <dgm:spPr/>
    </dgm:pt>
    <dgm:pt modelId="{3BE7857D-97A7-42E1-B87D-C18E3E3FDA4A}" type="pres">
      <dgm:prSet presAssocID="{090F350E-CFB5-4E71-ADA5-64025E7DB608}" presName="compNode" presStyleCnt="0"/>
      <dgm:spPr/>
    </dgm:pt>
    <dgm:pt modelId="{C2463C0E-F95D-45F3-9D01-9DB8F57299D2}" type="pres">
      <dgm:prSet presAssocID="{090F350E-CFB5-4E71-ADA5-64025E7DB608}" presName="dummyConnPt" presStyleCnt="0"/>
      <dgm:spPr/>
    </dgm:pt>
    <dgm:pt modelId="{01999F6C-DEE1-45AA-820E-15E80365397A}" type="pres">
      <dgm:prSet presAssocID="{090F350E-CFB5-4E71-ADA5-64025E7DB608}" presName="node" presStyleLbl="node1" presStyleIdx="0" presStyleCnt="9">
        <dgm:presLayoutVars>
          <dgm:bulletEnabled val="1"/>
        </dgm:presLayoutVars>
      </dgm:prSet>
      <dgm:spPr/>
    </dgm:pt>
    <dgm:pt modelId="{7447F8C2-5554-4043-A75E-3FFCC2C3529A}" type="pres">
      <dgm:prSet presAssocID="{15AA2B5D-7ACF-4D12-97CE-902CAB8B8ED8}" presName="sibTrans" presStyleLbl="bgSibTrans2D1" presStyleIdx="0" presStyleCnt="8"/>
      <dgm:spPr/>
    </dgm:pt>
    <dgm:pt modelId="{30EADE85-198E-4471-AC8D-8CF80070D2B6}" type="pres">
      <dgm:prSet presAssocID="{181595AA-CDAC-482E-8816-44C246B19895}" presName="compNode" presStyleCnt="0"/>
      <dgm:spPr/>
    </dgm:pt>
    <dgm:pt modelId="{9FBF8D4F-EED6-4CF4-8B7D-6BB85950A03F}" type="pres">
      <dgm:prSet presAssocID="{181595AA-CDAC-482E-8816-44C246B19895}" presName="dummyConnPt" presStyleCnt="0"/>
      <dgm:spPr/>
    </dgm:pt>
    <dgm:pt modelId="{1642E780-F770-4859-8CB4-FBF7C156482F}" type="pres">
      <dgm:prSet presAssocID="{181595AA-CDAC-482E-8816-44C246B19895}" presName="node" presStyleLbl="node1" presStyleIdx="1" presStyleCnt="9">
        <dgm:presLayoutVars>
          <dgm:bulletEnabled val="1"/>
        </dgm:presLayoutVars>
      </dgm:prSet>
      <dgm:spPr/>
    </dgm:pt>
    <dgm:pt modelId="{D83F867C-9266-4341-8D7B-2DE0666CA4F4}" type="pres">
      <dgm:prSet presAssocID="{6721E451-CA74-4B38-9F63-218D639FFBE1}" presName="sibTrans" presStyleLbl="bgSibTrans2D1" presStyleIdx="1" presStyleCnt="8"/>
      <dgm:spPr/>
    </dgm:pt>
    <dgm:pt modelId="{75C62AFC-3017-4500-88D1-7006795DABD1}" type="pres">
      <dgm:prSet presAssocID="{71313DB9-65DA-4231-9E24-321FCC3B343A}" presName="compNode" presStyleCnt="0"/>
      <dgm:spPr/>
    </dgm:pt>
    <dgm:pt modelId="{0E2B1D65-C929-4CC7-AD2E-EE193AD33D01}" type="pres">
      <dgm:prSet presAssocID="{71313DB9-65DA-4231-9E24-321FCC3B343A}" presName="dummyConnPt" presStyleCnt="0"/>
      <dgm:spPr/>
    </dgm:pt>
    <dgm:pt modelId="{7BA5B64A-97C9-4F63-9D13-1710CEBC4546}" type="pres">
      <dgm:prSet presAssocID="{71313DB9-65DA-4231-9E24-321FCC3B343A}" presName="node" presStyleLbl="node1" presStyleIdx="2" presStyleCnt="9">
        <dgm:presLayoutVars>
          <dgm:bulletEnabled val="1"/>
        </dgm:presLayoutVars>
      </dgm:prSet>
      <dgm:spPr/>
    </dgm:pt>
    <dgm:pt modelId="{179C2F66-5BF1-445B-BEFA-C84AD77ACFFC}" type="pres">
      <dgm:prSet presAssocID="{14D2D353-B2C1-4687-8EBC-1519927DE9BF}" presName="sibTrans" presStyleLbl="bgSibTrans2D1" presStyleIdx="2" presStyleCnt="8"/>
      <dgm:spPr/>
    </dgm:pt>
    <dgm:pt modelId="{53556F5B-A782-4FEE-A106-0E9E597D1564}" type="pres">
      <dgm:prSet presAssocID="{A0682764-2595-4985-8363-861ABAF66373}" presName="compNode" presStyleCnt="0"/>
      <dgm:spPr/>
    </dgm:pt>
    <dgm:pt modelId="{C4A3755F-EBB3-4AE8-B900-88D5385ECC27}" type="pres">
      <dgm:prSet presAssocID="{A0682764-2595-4985-8363-861ABAF66373}" presName="dummyConnPt" presStyleCnt="0"/>
      <dgm:spPr/>
    </dgm:pt>
    <dgm:pt modelId="{A3D8C032-C0DC-412E-A8FE-60075B07C899}" type="pres">
      <dgm:prSet presAssocID="{A0682764-2595-4985-8363-861ABAF66373}" presName="node" presStyleLbl="node1" presStyleIdx="3" presStyleCnt="9">
        <dgm:presLayoutVars>
          <dgm:bulletEnabled val="1"/>
        </dgm:presLayoutVars>
      </dgm:prSet>
      <dgm:spPr/>
    </dgm:pt>
    <dgm:pt modelId="{89495A4E-F69C-47A9-B13B-BFBA9C0D560F}" type="pres">
      <dgm:prSet presAssocID="{ED9E915A-4F13-43C0-B409-0BAE3B68BCB1}" presName="sibTrans" presStyleLbl="bgSibTrans2D1" presStyleIdx="3" presStyleCnt="8"/>
      <dgm:spPr/>
    </dgm:pt>
    <dgm:pt modelId="{4F5FC1B4-2A3D-420D-B1FE-17B51CC0550F}" type="pres">
      <dgm:prSet presAssocID="{743E8B0B-2FCA-4A20-A2A7-0321C57259BB}" presName="compNode" presStyleCnt="0"/>
      <dgm:spPr/>
    </dgm:pt>
    <dgm:pt modelId="{6970F206-352C-4A8B-AEDB-DBBB5E5F78CB}" type="pres">
      <dgm:prSet presAssocID="{743E8B0B-2FCA-4A20-A2A7-0321C57259BB}" presName="dummyConnPt" presStyleCnt="0"/>
      <dgm:spPr/>
    </dgm:pt>
    <dgm:pt modelId="{928828E7-A889-44B0-99CF-313C5C7D2021}" type="pres">
      <dgm:prSet presAssocID="{743E8B0B-2FCA-4A20-A2A7-0321C57259BB}" presName="node" presStyleLbl="node1" presStyleIdx="4" presStyleCnt="9">
        <dgm:presLayoutVars>
          <dgm:bulletEnabled val="1"/>
        </dgm:presLayoutVars>
      </dgm:prSet>
      <dgm:spPr/>
    </dgm:pt>
    <dgm:pt modelId="{FF58F6BD-E1C1-40E6-BB52-00AE338FCF9F}" type="pres">
      <dgm:prSet presAssocID="{4DDD4D20-6E7F-49E3-BE12-616C70846C3B}" presName="sibTrans" presStyleLbl="bgSibTrans2D1" presStyleIdx="4" presStyleCnt="8"/>
      <dgm:spPr/>
    </dgm:pt>
    <dgm:pt modelId="{0272CC16-DACF-4205-B91A-15D42FC360D7}" type="pres">
      <dgm:prSet presAssocID="{C67952D0-1492-4617-9C92-6E01542C6DBC}" presName="compNode" presStyleCnt="0"/>
      <dgm:spPr/>
    </dgm:pt>
    <dgm:pt modelId="{53D3AC50-49BB-4A02-8CA7-C817A4B111FF}" type="pres">
      <dgm:prSet presAssocID="{C67952D0-1492-4617-9C92-6E01542C6DBC}" presName="dummyConnPt" presStyleCnt="0"/>
      <dgm:spPr/>
    </dgm:pt>
    <dgm:pt modelId="{3B80E3E7-90F3-404D-B57E-4517CF06E849}" type="pres">
      <dgm:prSet presAssocID="{C67952D0-1492-4617-9C92-6E01542C6DBC}" presName="node" presStyleLbl="node1" presStyleIdx="5" presStyleCnt="9">
        <dgm:presLayoutVars>
          <dgm:bulletEnabled val="1"/>
        </dgm:presLayoutVars>
      </dgm:prSet>
      <dgm:spPr/>
    </dgm:pt>
    <dgm:pt modelId="{F71058F9-4046-41F6-8771-056C208DB724}" type="pres">
      <dgm:prSet presAssocID="{1575584F-D5E8-438F-BB29-6D927AA14457}" presName="sibTrans" presStyleLbl="bgSibTrans2D1" presStyleIdx="5" presStyleCnt="8"/>
      <dgm:spPr/>
    </dgm:pt>
    <dgm:pt modelId="{93A2809E-6EB6-400A-A8D9-4434BEB50313}" type="pres">
      <dgm:prSet presAssocID="{C4A5F25A-CAD9-4603-95BA-206FF92F4940}" presName="compNode" presStyleCnt="0"/>
      <dgm:spPr/>
    </dgm:pt>
    <dgm:pt modelId="{5CD4426D-CA71-4A54-81F7-0B089B167C7F}" type="pres">
      <dgm:prSet presAssocID="{C4A5F25A-CAD9-4603-95BA-206FF92F4940}" presName="dummyConnPt" presStyleCnt="0"/>
      <dgm:spPr/>
    </dgm:pt>
    <dgm:pt modelId="{1BBAC152-198E-4941-9817-F302BCE02163}" type="pres">
      <dgm:prSet presAssocID="{C4A5F25A-CAD9-4603-95BA-206FF92F4940}" presName="node" presStyleLbl="node1" presStyleIdx="6" presStyleCnt="9">
        <dgm:presLayoutVars>
          <dgm:bulletEnabled val="1"/>
        </dgm:presLayoutVars>
      </dgm:prSet>
      <dgm:spPr/>
    </dgm:pt>
    <dgm:pt modelId="{E43930A4-7BC7-4451-9B75-45B7AF4138F2}" type="pres">
      <dgm:prSet presAssocID="{A46B70D9-FBF1-429B-9053-2E1D51EF40A3}" presName="sibTrans" presStyleLbl="bgSibTrans2D1" presStyleIdx="6" presStyleCnt="8"/>
      <dgm:spPr/>
    </dgm:pt>
    <dgm:pt modelId="{34D9E320-3AC0-4687-A17D-3C27B6AC4B54}" type="pres">
      <dgm:prSet presAssocID="{75E6C730-5D36-4CB2-9779-E2106B384706}" presName="compNode" presStyleCnt="0"/>
      <dgm:spPr/>
    </dgm:pt>
    <dgm:pt modelId="{5B25DEFB-6C11-4030-B67A-E096A11F62AD}" type="pres">
      <dgm:prSet presAssocID="{75E6C730-5D36-4CB2-9779-E2106B384706}" presName="dummyConnPt" presStyleCnt="0"/>
      <dgm:spPr/>
    </dgm:pt>
    <dgm:pt modelId="{33ABC506-E177-423A-9EF0-E9AFCB1FE10B}" type="pres">
      <dgm:prSet presAssocID="{75E6C730-5D36-4CB2-9779-E2106B384706}" presName="node" presStyleLbl="node1" presStyleIdx="7" presStyleCnt="9">
        <dgm:presLayoutVars>
          <dgm:bulletEnabled val="1"/>
        </dgm:presLayoutVars>
      </dgm:prSet>
      <dgm:spPr/>
    </dgm:pt>
    <dgm:pt modelId="{4E1B52B4-6055-4293-960B-3AC7CD8C75B8}" type="pres">
      <dgm:prSet presAssocID="{B6B040F8-14D7-494E-80F6-267338F37D19}" presName="sibTrans" presStyleLbl="bgSibTrans2D1" presStyleIdx="7" presStyleCnt="8"/>
      <dgm:spPr/>
    </dgm:pt>
    <dgm:pt modelId="{CA291380-705E-4FF8-9FF4-EF8FB31935E5}" type="pres">
      <dgm:prSet presAssocID="{4C425556-3845-4A13-8461-AC577F9890D6}" presName="compNode" presStyleCnt="0"/>
      <dgm:spPr/>
    </dgm:pt>
    <dgm:pt modelId="{83B38219-627C-4C7D-9D8A-0C36B82B1297}" type="pres">
      <dgm:prSet presAssocID="{4C425556-3845-4A13-8461-AC577F9890D6}" presName="dummyConnPt" presStyleCnt="0"/>
      <dgm:spPr/>
    </dgm:pt>
    <dgm:pt modelId="{4D6E33BF-F499-4CD1-A00A-AE440E93C586}" type="pres">
      <dgm:prSet presAssocID="{4C425556-3845-4A13-8461-AC577F9890D6}" presName="node" presStyleLbl="node1" presStyleIdx="8" presStyleCnt="9">
        <dgm:presLayoutVars>
          <dgm:bulletEnabled val="1"/>
        </dgm:presLayoutVars>
      </dgm:prSet>
      <dgm:spPr/>
    </dgm:pt>
  </dgm:ptLst>
  <dgm:cxnLst>
    <dgm:cxn modelId="{C0218703-E3A2-46B6-9F85-6587CE382F72}" type="presOf" srcId="{15AA2B5D-7ACF-4D12-97CE-902CAB8B8ED8}" destId="{7447F8C2-5554-4043-A75E-3FFCC2C3529A}" srcOrd="0" destOrd="0" presId="urn:microsoft.com/office/officeart/2005/8/layout/bProcess4"/>
    <dgm:cxn modelId="{B0CDFE0E-E105-4F0B-A3DF-B47E156C92D0}" srcId="{3F4FDD61-E185-4FF5-8EA5-D63F1A811C25}" destId="{71313DB9-65DA-4231-9E24-321FCC3B343A}" srcOrd="2" destOrd="0" parTransId="{870CD07B-FBBD-41CB-A500-122FECDE810A}" sibTransId="{14D2D353-B2C1-4687-8EBC-1519927DE9BF}"/>
    <dgm:cxn modelId="{C7E35610-A05D-424E-85D1-A33E3EA0F17E}" srcId="{3F4FDD61-E185-4FF5-8EA5-D63F1A811C25}" destId="{090F350E-CFB5-4E71-ADA5-64025E7DB608}" srcOrd="0" destOrd="0" parTransId="{4C5EFB6A-66C5-4460-9F9F-7D166C585803}" sibTransId="{15AA2B5D-7ACF-4D12-97CE-902CAB8B8ED8}"/>
    <dgm:cxn modelId="{6F88D426-D980-4366-89E3-B275427C524D}" srcId="{3F4FDD61-E185-4FF5-8EA5-D63F1A811C25}" destId="{181595AA-CDAC-482E-8816-44C246B19895}" srcOrd="1" destOrd="0" parTransId="{D4E79444-8655-479B-AEAC-817FA1C4D4A6}" sibTransId="{6721E451-CA74-4B38-9F63-218D639FFBE1}"/>
    <dgm:cxn modelId="{444CDC2D-E736-42CF-BCA1-D3CF676B9121}" type="presOf" srcId="{ED9E915A-4F13-43C0-B409-0BAE3B68BCB1}" destId="{89495A4E-F69C-47A9-B13B-BFBA9C0D560F}" srcOrd="0" destOrd="0" presId="urn:microsoft.com/office/officeart/2005/8/layout/bProcess4"/>
    <dgm:cxn modelId="{9175B038-9B93-4512-BE0B-797E77C9B19F}" srcId="{3F4FDD61-E185-4FF5-8EA5-D63F1A811C25}" destId="{C4A5F25A-CAD9-4603-95BA-206FF92F4940}" srcOrd="6" destOrd="0" parTransId="{F67243A2-B8C3-438A-A40C-EC815C7B871A}" sibTransId="{A46B70D9-FBF1-429B-9053-2E1D51EF40A3}"/>
    <dgm:cxn modelId="{3E219649-568A-432C-A3A6-6F1F5CFA909E}" type="presOf" srcId="{B6B040F8-14D7-494E-80F6-267338F37D19}" destId="{4E1B52B4-6055-4293-960B-3AC7CD8C75B8}" srcOrd="0" destOrd="0" presId="urn:microsoft.com/office/officeart/2005/8/layout/bProcess4"/>
    <dgm:cxn modelId="{8F7E3552-FEA1-45D1-925A-C85F60BCE137}" type="presOf" srcId="{181595AA-CDAC-482E-8816-44C246B19895}" destId="{1642E780-F770-4859-8CB4-FBF7C156482F}" srcOrd="0" destOrd="0" presId="urn:microsoft.com/office/officeart/2005/8/layout/bProcess4"/>
    <dgm:cxn modelId="{6A82F452-B827-4290-820A-EE445BDDDC4D}" srcId="{3F4FDD61-E185-4FF5-8EA5-D63F1A811C25}" destId="{75E6C730-5D36-4CB2-9779-E2106B384706}" srcOrd="7" destOrd="0" parTransId="{B51ABD96-20F1-4ACD-B035-BFCB0AA37212}" sibTransId="{B6B040F8-14D7-494E-80F6-267338F37D19}"/>
    <dgm:cxn modelId="{7B66BF53-9D9E-4176-8772-360EE169ABB2}" srcId="{3F4FDD61-E185-4FF5-8EA5-D63F1A811C25}" destId="{4C425556-3845-4A13-8461-AC577F9890D6}" srcOrd="8" destOrd="0" parTransId="{0E44AE6B-F0B8-417C-9B83-3F2E0556AAB6}" sibTransId="{395457EA-2AFA-4214-A6A8-7CF1D91F48C6}"/>
    <dgm:cxn modelId="{466FC858-D1D5-4209-A4BD-0F2DA48E2317}" type="presOf" srcId="{C67952D0-1492-4617-9C92-6E01542C6DBC}" destId="{3B80E3E7-90F3-404D-B57E-4517CF06E849}" srcOrd="0" destOrd="0" presId="urn:microsoft.com/office/officeart/2005/8/layout/bProcess4"/>
    <dgm:cxn modelId="{AF47D259-4B48-49B4-950B-FAFBD8709ACB}" srcId="{3F4FDD61-E185-4FF5-8EA5-D63F1A811C25}" destId="{A0682764-2595-4985-8363-861ABAF66373}" srcOrd="3" destOrd="0" parTransId="{9C34EB0C-DD2C-4D86-8BB9-34DAE38FD775}" sibTransId="{ED9E915A-4F13-43C0-B409-0BAE3B68BCB1}"/>
    <dgm:cxn modelId="{0AD33D7F-EF0A-4D4A-B1C3-AF127F587632}" type="presOf" srcId="{4C425556-3845-4A13-8461-AC577F9890D6}" destId="{4D6E33BF-F499-4CD1-A00A-AE440E93C586}" srcOrd="0" destOrd="0" presId="urn:microsoft.com/office/officeart/2005/8/layout/bProcess4"/>
    <dgm:cxn modelId="{765B2597-6161-48C3-AF82-037DC50C3EFD}" type="presOf" srcId="{6721E451-CA74-4B38-9F63-218D639FFBE1}" destId="{D83F867C-9266-4341-8D7B-2DE0666CA4F4}" srcOrd="0" destOrd="0" presId="urn:microsoft.com/office/officeart/2005/8/layout/bProcess4"/>
    <dgm:cxn modelId="{713FAF9A-7E7F-4ACC-9F1D-D9B0C5D0F416}" type="presOf" srcId="{1575584F-D5E8-438F-BB29-6D927AA14457}" destId="{F71058F9-4046-41F6-8771-056C208DB724}" srcOrd="0" destOrd="0" presId="urn:microsoft.com/office/officeart/2005/8/layout/bProcess4"/>
    <dgm:cxn modelId="{AB9F01A2-3070-4832-983D-5D49DC85D9A4}" type="presOf" srcId="{C4A5F25A-CAD9-4603-95BA-206FF92F4940}" destId="{1BBAC152-198E-4941-9817-F302BCE02163}" srcOrd="0" destOrd="0" presId="urn:microsoft.com/office/officeart/2005/8/layout/bProcess4"/>
    <dgm:cxn modelId="{27F1FAA2-1D28-4442-93A0-08A911258728}" type="presOf" srcId="{A0682764-2595-4985-8363-861ABAF66373}" destId="{A3D8C032-C0DC-412E-A8FE-60075B07C899}" srcOrd="0" destOrd="0" presId="urn:microsoft.com/office/officeart/2005/8/layout/bProcess4"/>
    <dgm:cxn modelId="{FB0669A9-DDBB-4062-AB46-A874A4C110A0}" type="presOf" srcId="{A46B70D9-FBF1-429B-9053-2E1D51EF40A3}" destId="{E43930A4-7BC7-4451-9B75-45B7AF4138F2}" srcOrd="0" destOrd="0" presId="urn:microsoft.com/office/officeart/2005/8/layout/bProcess4"/>
    <dgm:cxn modelId="{3AFAC3B4-7774-4401-807C-10E8D0764FDF}" type="presOf" srcId="{75E6C730-5D36-4CB2-9779-E2106B384706}" destId="{33ABC506-E177-423A-9EF0-E9AFCB1FE10B}" srcOrd="0" destOrd="0" presId="urn:microsoft.com/office/officeart/2005/8/layout/bProcess4"/>
    <dgm:cxn modelId="{D5B2E8B6-A385-4444-95B7-12BBDCF48914}" srcId="{3F4FDD61-E185-4FF5-8EA5-D63F1A811C25}" destId="{743E8B0B-2FCA-4A20-A2A7-0321C57259BB}" srcOrd="4" destOrd="0" parTransId="{5E6A4370-5F07-4441-AFB5-11257B89DB2F}" sibTransId="{4DDD4D20-6E7F-49E3-BE12-616C70846C3B}"/>
    <dgm:cxn modelId="{447C86BA-B8B4-47AB-B316-16BED0EF6A7F}" type="presOf" srcId="{14D2D353-B2C1-4687-8EBC-1519927DE9BF}" destId="{179C2F66-5BF1-445B-BEFA-C84AD77ACFFC}" srcOrd="0" destOrd="0" presId="urn:microsoft.com/office/officeart/2005/8/layout/bProcess4"/>
    <dgm:cxn modelId="{23FE09C6-8705-4F98-A85C-99D231000A43}" type="presOf" srcId="{3F4FDD61-E185-4FF5-8EA5-D63F1A811C25}" destId="{5D6128A3-93C2-4DBC-83F6-7330DCB9955B}" srcOrd="0" destOrd="0" presId="urn:microsoft.com/office/officeart/2005/8/layout/bProcess4"/>
    <dgm:cxn modelId="{86E1ACDB-4C6D-49EA-A64F-1F435917D7A7}" srcId="{3F4FDD61-E185-4FF5-8EA5-D63F1A811C25}" destId="{C67952D0-1492-4617-9C92-6E01542C6DBC}" srcOrd="5" destOrd="0" parTransId="{D94B7DE2-F6CE-488A-80FE-8803836F336C}" sibTransId="{1575584F-D5E8-438F-BB29-6D927AA14457}"/>
    <dgm:cxn modelId="{5F5B07E0-0235-433B-B881-83206DECDDE4}" type="presOf" srcId="{4DDD4D20-6E7F-49E3-BE12-616C70846C3B}" destId="{FF58F6BD-E1C1-40E6-BB52-00AE338FCF9F}" srcOrd="0" destOrd="0" presId="urn:microsoft.com/office/officeart/2005/8/layout/bProcess4"/>
    <dgm:cxn modelId="{EAF495EE-9F6C-42AB-A23D-E8E1A0B3C644}" type="presOf" srcId="{090F350E-CFB5-4E71-ADA5-64025E7DB608}" destId="{01999F6C-DEE1-45AA-820E-15E80365397A}" srcOrd="0" destOrd="0" presId="urn:microsoft.com/office/officeart/2005/8/layout/bProcess4"/>
    <dgm:cxn modelId="{F4AFBEF4-B488-4899-B4BC-CA8A3CBDE97E}" type="presOf" srcId="{743E8B0B-2FCA-4A20-A2A7-0321C57259BB}" destId="{928828E7-A889-44B0-99CF-313C5C7D2021}" srcOrd="0" destOrd="0" presId="urn:microsoft.com/office/officeart/2005/8/layout/bProcess4"/>
    <dgm:cxn modelId="{EC2375F8-7ED6-4DAB-A322-E955AAB0F563}" type="presOf" srcId="{71313DB9-65DA-4231-9E24-321FCC3B343A}" destId="{7BA5B64A-97C9-4F63-9D13-1710CEBC4546}" srcOrd="0" destOrd="0" presId="urn:microsoft.com/office/officeart/2005/8/layout/bProcess4"/>
    <dgm:cxn modelId="{DF97DE9A-70A9-47AB-9160-FEF0F87F7CA3}" type="presParOf" srcId="{5D6128A3-93C2-4DBC-83F6-7330DCB9955B}" destId="{3BE7857D-97A7-42E1-B87D-C18E3E3FDA4A}" srcOrd="0" destOrd="0" presId="urn:microsoft.com/office/officeart/2005/8/layout/bProcess4"/>
    <dgm:cxn modelId="{33636182-B9C9-464A-B569-F5684CDD16A1}" type="presParOf" srcId="{3BE7857D-97A7-42E1-B87D-C18E3E3FDA4A}" destId="{C2463C0E-F95D-45F3-9D01-9DB8F57299D2}" srcOrd="0" destOrd="0" presId="urn:microsoft.com/office/officeart/2005/8/layout/bProcess4"/>
    <dgm:cxn modelId="{3712D67C-F928-4DC5-8098-4A5A0DC3AAE5}" type="presParOf" srcId="{3BE7857D-97A7-42E1-B87D-C18E3E3FDA4A}" destId="{01999F6C-DEE1-45AA-820E-15E80365397A}" srcOrd="1" destOrd="0" presId="urn:microsoft.com/office/officeart/2005/8/layout/bProcess4"/>
    <dgm:cxn modelId="{788E1AE0-524C-4C15-ACF0-EAEF1C7CE6B2}" type="presParOf" srcId="{5D6128A3-93C2-4DBC-83F6-7330DCB9955B}" destId="{7447F8C2-5554-4043-A75E-3FFCC2C3529A}" srcOrd="1" destOrd="0" presId="urn:microsoft.com/office/officeart/2005/8/layout/bProcess4"/>
    <dgm:cxn modelId="{81A0FD15-0FA5-4F3D-B961-02EA12DDD1F9}" type="presParOf" srcId="{5D6128A3-93C2-4DBC-83F6-7330DCB9955B}" destId="{30EADE85-198E-4471-AC8D-8CF80070D2B6}" srcOrd="2" destOrd="0" presId="urn:microsoft.com/office/officeart/2005/8/layout/bProcess4"/>
    <dgm:cxn modelId="{F0300E66-727D-4A40-A88B-769D7814C2EB}" type="presParOf" srcId="{30EADE85-198E-4471-AC8D-8CF80070D2B6}" destId="{9FBF8D4F-EED6-4CF4-8B7D-6BB85950A03F}" srcOrd="0" destOrd="0" presId="urn:microsoft.com/office/officeart/2005/8/layout/bProcess4"/>
    <dgm:cxn modelId="{E8A2B558-B911-4893-BD13-66E13ACB79D1}" type="presParOf" srcId="{30EADE85-198E-4471-AC8D-8CF80070D2B6}" destId="{1642E780-F770-4859-8CB4-FBF7C156482F}" srcOrd="1" destOrd="0" presId="urn:microsoft.com/office/officeart/2005/8/layout/bProcess4"/>
    <dgm:cxn modelId="{F09819DD-81A4-49BF-985A-C7AE776991D5}" type="presParOf" srcId="{5D6128A3-93C2-4DBC-83F6-7330DCB9955B}" destId="{D83F867C-9266-4341-8D7B-2DE0666CA4F4}" srcOrd="3" destOrd="0" presId="urn:microsoft.com/office/officeart/2005/8/layout/bProcess4"/>
    <dgm:cxn modelId="{58C2AD78-A0FA-49BE-82A8-7664F351E5D7}" type="presParOf" srcId="{5D6128A3-93C2-4DBC-83F6-7330DCB9955B}" destId="{75C62AFC-3017-4500-88D1-7006795DABD1}" srcOrd="4" destOrd="0" presId="urn:microsoft.com/office/officeart/2005/8/layout/bProcess4"/>
    <dgm:cxn modelId="{7604399B-162C-4EB7-9028-065534B637DD}" type="presParOf" srcId="{75C62AFC-3017-4500-88D1-7006795DABD1}" destId="{0E2B1D65-C929-4CC7-AD2E-EE193AD33D01}" srcOrd="0" destOrd="0" presId="urn:microsoft.com/office/officeart/2005/8/layout/bProcess4"/>
    <dgm:cxn modelId="{954C3BF3-8C0C-4D46-B0C3-6F488137777B}" type="presParOf" srcId="{75C62AFC-3017-4500-88D1-7006795DABD1}" destId="{7BA5B64A-97C9-4F63-9D13-1710CEBC4546}" srcOrd="1" destOrd="0" presId="urn:microsoft.com/office/officeart/2005/8/layout/bProcess4"/>
    <dgm:cxn modelId="{DE5C0B6C-7D77-408D-818C-5ECA9D541D84}" type="presParOf" srcId="{5D6128A3-93C2-4DBC-83F6-7330DCB9955B}" destId="{179C2F66-5BF1-445B-BEFA-C84AD77ACFFC}" srcOrd="5" destOrd="0" presId="urn:microsoft.com/office/officeart/2005/8/layout/bProcess4"/>
    <dgm:cxn modelId="{A98DEC4F-207C-49B0-A392-9822B8D954C0}" type="presParOf" srcId="{5D6128A3-93C2-4DBC-83F6-7330DCB9955B}" destId="{53556F5B-A782-4FEE-A106-0E9E597D1564}" srcOrd="6" destOrd="0" presId="urn:microsoft.com/office/officeart/2005/8/layout/bProcess4"/>
    <dgm:cxn modelId="{C80B1174-0696-4540-94DA-0E71604D7D0E}" type="presParOf" srcId="{53556F5B-A782-4FEE-A106-0E9E597D1564}" destId="{C4A3755F-EBB3-4AE8-B900-88D5385ECC27}" srcOrd="0" destOrd="0" presId="urn:microsoft.com/office/officeart/2005/8/layout/bProcess4"/>
    <dgm:cxn modelId="{D0DE095B-340B-4F53-8BD9-C638055F0286}" type="presParOf" srcId="{53556F5B-A782-4FEE-A106-0E9E597D1564}" destId="{A3D8C032-C0DC-412E-A8FE-60075B07C899}" srcOrd="1" destOrd="0" presId="urn:microsoft.com/office/officeart/2005/8/layout/bProcess4"/>
    <dgm:cxn modelId="{CCD4C4CE-971F-49CB-ACA0-BF3EA26A03D9}" type="presParOf" srcId="{5D6128A3-93C2-4DBC-83F6-7330DCB9955B}" destId="{89495A4E-F69C-47A9-B13B-BFBA9C0D560F}" srcOrd="7" destOrd="0" presId="urn:microsoft.com/office/officeart/2005/8/layout/bProcess4"/>
    <dgm:cxn modelId="{50DCA703-9345-4AD5-99D7-53D807F623E6}" type="presParOf" srcId="{5D6128A3-93C2-4DBC-83F6-7330DCB9955B}" destId="{4F5FC1B4-2A3D-420D-B1FE-17B51CC0550F}" srcOrd="8" destOrd="0" presId="urn:microsoft.com/office/officeart/2005/8/layout/bProcess4"/>
    <dgm:cxn modelId="{C09F058D-0DD6-4E86-9F0E-846C9E671DA7}" type="presParOf" srcId="{4F5FC1B4-2A3D-420D-B1FE-17B51CC0550F}" destId="{6970F206-352C-4A8B-AEDB-DBBB5E5F78CB}" srcOrd="0" destOrd="0" presId="urn:microsoft.com/office/officeart/2005/8/layout/bProcess4"/>
    <dgm:cxn modelId="{388864F7-7D7A-4214-9F8F-8FCDC806673C}" type="presParOf" srcId="{4F5FC1B4-2A3D-420D-B1FE-17B51CC0550F}" destId="{928828E7-A889-44B0-99CF-313C5C7D2021}" srcOrd="1" destOrd="0" presId="urn:microsoft.com/office/officeart/2005/8/layout/bProcess4"/>
    <dgm:cxn modelId="{990F871A-0288-4B2C-9013-D4ACAC885ED9}" type="presParOf" srcId="{5D6128A3-93C2-4DBC-83F6-7330DCB9955B}" destId="{FF58F6BD-E1C1-40E6-BB52-00AE338FCF9F}" srcOrd="9" destOrd="0" presId="urn:microsoft.com/office/officeart/2005/8/layout/bProcess4"/>
    <dgm:cxn modelId="{6C798FF7-77F5-43E3-8C6B-BDD1346C8DC0}" type="presParOf" srcId="{5D6128A3-93C2-4DBC-83F6-7330DCB9955B}" destId="{0272CC16-DACF-4205-B91A-15D42FC360D7}" srcOrd="10" destOrd="0" presId="urn:microsoft.com/office/officeart/2005/8/layout/bProcess4"/>
    <dgm:cxn modelId="{391A45EA-C235-4E47-94CD-216000D62DC0}" type="presParOf" srcId="{0272CC16-DACF-4205-B91A-15D42FC360D7}" destId="{53D3AC50-49BB-4A02-8CA7-C817A4B111FF}" srcOrd="0" destOrd="0" presId="urn:microsoft.com/office/officeart/2005/8/layout/bProcess4"/>
    <dgm:cxn modelId="{695D47D8-AC0C-427E-B29A-D353DDE9119B}" type="presParOf" srcId="{0272CC16-DACF-4205-B91A-15D42FC360D7}" destId="{3B80E3E7-90F3-404D-B57E-4517CF06E849}" srcOrd="1" destOrd="0" presId="urn:microsoft.com/office/officeart/2005/8/layout/bProcess4"/>
    <dgm:cxn modelId="{79E905C3-53DB-4129-99DD-15597AD59261}" type="presParOf" srcId="{5D6128A3-93C2-4DBC-83F6-7330DCB9955B}" destId="{F71058F9-4046-41F6-8771-056C208DB724}" srcOrd="11" destOrd="0" presId="urn:microsoft.com/office/officeart/2005/8/layout/bProcess4"/>
    <dgm:cxn modelId="{01B789D6-41AC-45CA-AB17-E9A6CAE1D06C}" type="presParOf" srcId="{5D6128A3-93C2-4DBC-83F6-7330DCB9955B}" destId="{93A2809E-6EB6-400A-A8D9-4434BEB50313}" srcOrd="12" destOrd="0" presId="urn:microsoft.com/office/officeart/2005/8/layout/bProcess4"/>
    <dgm:cxn modelId="{03E732BC-3C8F-4D0F-87DE-BD8393C16689}" type="presParOf" srcId="{93A2809E-6EB6-400A-A8D9-4434BEB50313}" destId="{5CD4426D-CA71-4A54-81F7-0B089B167C7F}" srcOrd="0" destOrd="0" presId="urn:microsoft.com/office/officeart/2005/8/layout/bProcess4"/>
    <dgm:cxn modelId="{D97FCC9A-1A2F-464F-8CBA-15BCD65277CF}" type="presParOf" srcId="{93A2809E-6EB6-400A-A8D9-4434BEB50313}" destId="{1BBAC152-198E-4941-9817-F302BCE02163}" srcOrd="1" destOrd="0" presId="urn:microsoft.com/office/officeart/2005/8/layout/bProcess4"/>
    <dgm:cxn modelId="{07F479EA-EF83-4D89-B938-92A75DD35AAC}" type="presParOf" srcId="{5D6128A3-93C2-4DBC-83F6-7330DCB9955B}" destId="{E43930A4-7BC7-4451-9B75-45B7AF4138F2}" srcOrd="13" destOrd="0" presId="urn:microsoft.com/office/officeart/2005/8/layout/bProcess4"/>
    <dgm:cxn modelId="{84A47854-AE14-4CA6-94EB-12F23A7D9D4E}" type="presParOf" srcId="{5D6128A3-93C2-4DBC-83F6-7330DCB9955B}" destId="{34D9E320-3AC0-4687-A17D-3C27B6AC4B54}" srcOrd="14" destOrd="0" presId="urn:microsoft.com/office/officeart/2005/8/layout/bProcess4"/>
    <dgm:cxn modelId="{4B69B2EB-0D67-41CD-8F80-BFA5080611E9}" type="presParOf" srcId="{34D9E320-3AC0-4687-A17D-3C27B6AC4B54}" destId="{5B25DEFB-6C11-4030-B67A-E096A11F62AD}" srcOrd="0" destOrd="0" presId="urn:microsoft.com/office/officeart/2005/8/layout/bProcess4"/>
    <dgm:cxn modelId="{EADA306B-7AFB-47E0-912A-7BE47907605A}" type="presParOf" srcId="{34D9E320-3AC0-4687-A17D-3C27B6AC4B54}" destId="{33ABC506-E177-423A-9EF0-E9AFCB1FE10B}" srcOrd="1" destOrd="0" presId="urn:microsoft.com/office/officeart/2005/8/layout/bProcess4"/>
    <dgm:cxn modelId="{3A6758E5-D288-4532-BA71-4AAB9A6EDD3C}" type="presParOf" srcId="{5D6128A3-93C2-4DBC-83F6-7330DCB9955B}" destId="{4E1B52B4-6055-4293-960B-3AC7CD8C75B8}" srcOrd="15" destOrd="0" presId="urn:microsoft.com/office/officeart/2005/8/layout/bProcess4"/>
    <dgm:cxn modelId="{A5A043F5-2363-469F-8DC4-FCF8259CA8C6}" type="presParOf" srcId="{5D6128A3-93C2-4DBC-83F6-7330DCB9955B}" destId="{CA291380-705E-4FF8-9FF4-EF8FB31935E5}" srcOrd="16" destOrd="0" presId="urn:microsoft.com/office/officeart/2005/8/layout/bProcess4"/>
    <dgm:cxn modelId="{749EFB41-004B-411D-953D-09735E250569}" type="presParOf" srcId="{CA291380-705E-4FF8-9FF4-EF8FB31935E5}" destId="{83B38219-627C-4C7D-9D8A-0C36B82B1297}" srcOrd="0" destOrd="0" presId="urn:microsoft.com/office/officeart/2005/8/layout/bProcess4"/>
    <dgm:cxn modelId="{5AABB1F3-F147-44DD-AD21-C2A73D2CFC55}" type="presParOf" srcId="{CA291380-705E-4FF8-9FF4-EF8FB31935E5}" destId="{4D6E33BF-F499-4CD1-A00A-AE440E93C58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7F8C2-5554-4043-A75E-3FFCC2C3529A}">
      <dsp:nvSpPr>
        <dsp:cNvPr id="0" name=""/>
        <dsp:cNvSpPr/>
      </dsp:nvSpPr>
      <dsp:spPr>
        <a:xfrm rot="5400000">
          <a:off x="-374328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9F6C-DEE1-45AA-820E-15E80365397A}">
      <dsp:nvSpPr>
        <dsp:cNvPr id="0" name=""/>
        <dsp:cNvSpPr/>
      </dsp:nvSpPr>
      <dsp:spPr>
        <a:xfrm>
          <a:off x="4087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Requesting rocket launch data</a:t>
          </a:r>
        </a:p>
      </dsp:txBody>
      <dsp:txXfrm>
        <a:off x="43074" y="418862"/>
        <a:ext cx="2140557" cy="1253144"/>
      </dsp:txXfrm>
    </dsp:sp>
    <dsp:sp modelId="{D83F867C-9266-4341-8D7B-2DE0666CA4F4}">
      <dsp:nvSpPr>
        <dsp:cNvPr id="0" name=""/>
        <dsp:cNvSpPr/>
      </dsp:nvSpPr>
      <dsp:spPr>
        <a:xfrm rot="5400000">
          <a:off x="-374328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2E780-F770-4859-8CB4-FBF7C156482F}">
      <dsp:nvSpPr>
        <dsp:cNvPr id="0" name=""/>
        <dsp:cNvSpPr/>
      </dsp:nvSpPr>
      <dsp:spPr>
        <a:xfrm>
          <a:off x="4087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Decoding data using .</a:t>
          </a:r>
          <a:r>
            <a:rPr lang="en-US" sz="1900" kern="1200" dirty="0" err="1"/>
            <a:t>json</a:t>
          </a:r>
          <a:r>
            <a:rPr lang="en-US" sz="1900" kern="1200" dirty="0"/>
            <a:t> and normalizing</a:t>
          </a:r>
        </a:p>
      </dsp:txBody>
      <dsp:txXfrm>
        <a:off x="43074" y="2082761"/>
        <a:ext cx="2140557" cy="1253144"/>
      </dsp:txXfrm>
    </dsp:sp>
    <dsp:sp modelId="{179C2F66-5BF1-445B-BEFA-C84AD77ACFFC}">
      <dsp:nvSpPr>
        <dsp:cNvPr id="0" name=""/>
        <dsp:cNvSpPr/>
      </dsp:nvSpPr>
      <dsp:spPr>
        <a:xfrm>
          <a:off x="457620" y="3934438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5B64A-97C9-4F63-9D13-1710CEBC4546}">
      <dsp:nvSpPr>
        <dsp:cNvPr id="0" name=""/>
        <dsp:cNvSpPr/>
      </dsp:nvSpPr>
      <dsp:spPr>
        <a:xfrm>
          <a:off x="4087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Requesting information about launches from SpaceX API</a:t>
          </a:r>
        </a:p>
      </dsp:txBody>
      <dsp:txXfrm>
        <a:off x="43074" y="3746659"/>
        <a:ext cx="2140557" cy="1253144"/>
      </dsp:txXfrm>
    </dsp:sp>
    <dsp:sp modelId="{89495A4E-F69C-47A9-B13B-BFBA9C0D560F}">
      <dsp:nvSpPr>
        <dsp:cNvPr id="0" name=""/>
        <dsp:cNvSpPr/>
      </dsp:nvSpPr>
      <dsp:spPr>
        <a:xfrm rot="16200000">
          <a:off x="2576317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8C032-C0DC-412E-A8FE-60075B07C899}">
      <dsp:nvSpPr>
        <dsp:cNvPr id="0" name=""/>
        <dsp:cNvSpPr/>
      </dsp:nvSpPr>
      <dsp:spPr>
        <a:xfrm>
          <a:off x="2954734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Constructing received data into dictionary</a:t>
          </a:r>
        </a:p>
      </dsp:txBody>
      <dsp:txXfrm>
        <a:off x="2993721" y="3746659"/>
        <a:ext cx="2140557" cy="1253144"/>
      </dsp:txXfrm>
    </dsp:sp>
    <dsp:sp modelId="{FF58F6BD-E1C1-40E6-BB52-00AE338FCF9F}">
      <dsp:nvSpPr>
        <dsp:cNvPr id="0" name=""/>
        <dsp:cNvSpPr/>
      </dsp:nvSpPr>
      <dsp:spPr>
        <a:xfrm rot="16200000">
          <a:off x="2576317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828E7-A889-44B0-99CF-313C5C7D2021}">
      <dsp:nvSpPr>
        <dsp:cNvPr id="0" name=""/>
        <dsp:cNvSpPr/>
      </dsp:nvSpPr>
      <dsp:spPr>
        <a:xfrm>
          <a:off x="2954734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Creating </a:t>
          </a:r>
          <a:r>
            <a:rPr lang="en-US" sz="1900" kern="1200" dirty="0" err="1"/>
            <a:t>dataframe</a:t>
          </a:r>
          <a:r>
            <a:rPr lang="en-US" sz="1900" kern="1200" dirty="0"/>
            <a:t> from dictionary</a:t>
          </a:r>
        </a:p>
      </dsp:txBody>
      <dsp:txXfrm>
        <a:off x="2993721" y="2082761"/>
        <a:ext cx="2140557" cy="1253144"/>
      </dsp:txXfrm>
    </dsp:sp>
    <dsp:sp modelId="{F71058F9-4046-41F6-8771-056C208DB724}">
      <dsp:nvSpPr>
        <dsp:cNvPr id="0" name=""/>
        <dsp:cNvSpPr/>
      </dsp:nvSpPr>
      <dsp:spPr>
        <a:xfrm>
          <a:off x="3408266" y="606641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0E3E7-90F3-404D-B57E-4517CF06E849}">
      <dsp:nvSpPr>
        <dsp:cNvPr id="0" name=""/>
        <dsp:cNvSpPr/>
      </dsp:nvSpPr>
      <dsp:spPr>
        <a:xfrm>
          <a:off x="2954734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Filtering </a:t>
          </a:r>
          <a:r>
            <a:rPr lang="en-US" sz="1900" kern="1200" dirty="0" err="1"/>
            <a:t>dataframe</a:t>
          </a:r>
          <a:r>
            <a:rPr lang="en-US" sz="1900" kern="1200" dirty="0"/>
            <a:t> to results only for Falcon 9</a:t>
          </a:r>
        </a:p>
      </dsp:txBody>
      <dsp:txXfrm>
        <a:off x="2993721" y="418862"/>
        <a:ext cx="2140557" cy="1253144"/>
      </dsp:txXfrm>
    </dsp:sp>
    <dsp:sp modelId="{EAA608CA-FF6E-4D7B-9F44-7FE79AF51F51}">
      <dsp:nvSpPr>
        <dsp:cNvPr id="0" name=""/>
        <dsp:cNvSpPr/>
      </dsp:nvSpPr>
      <dsp:spPr>
        <a:xfrm rot="5400000">
          <a:off x="5526964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F6E5E-F5D8-4B1A-8EB3-8EF3F167B18F}">
      <dsp:nvSpPr>
        <dsp:cNvPr id="0" name=""/>
        <dsp:cNvSpPr/>
      </dsp:nvSpPr>
      <dsp:spPr>
        <a:xfrm>
          <a:off x="5905380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Replace missing values where applicable</a:t>
          </a:r>
        </a:p>
      </dsp:txBody>
      <dsp:txXfrm>
        <a:off x="5944367" y="418862"/>
        <a:ext cx="2140557" cy="1253144"/>
      </dsp:txXfrm>
    </dsp:sp>
    <dsp:sp modelId="{1BBAC152-198E-4941-9817-F302BCE02163}">
      <dsp:nvSpPr>
        <dsp:cNvPr id="0" name=""/>
        <dsp:cNvSpPr/>
      </dsp:nvSpPr>
      <dsp:spPr>
        <a:xfrm>
          <a:off x="5905380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Exporting data to CSV format</a:t>
          </a:r>
        </a:p>
      </dsp:txBody>
      <dsp:txXfrm>
        <a:off x="5944367" y="2082761"/>
        <a:ext cx="2140557" cy="1253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7F8C2-5554-4043-A75E-3FFCC2C3529A}">
      <dsp:nvSpPr>
        <dsp:cNvPr id="0" name=""/>
        <dsp:cNvSpPr/>
      </dsp:nvSpPr>
      <dsp:spPr>
        <a:xfrm rot="5400000">
          <a:off x="-374328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9F6C-DEE1-45AA-820E-15E80365397A}">
      <dsp:nvSpPr>
        <dsp:cNvPr id="0" name=""/>
        <dsp:cNvSpPr/>
      </dsp:nvSpPr>
      <dsp:spPr>
        <a:xfrm>
          <a:off x="4087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Requesting Falcon 9 data from Wikipedia</a:t>
          </a:r>
        </a:p>
      </dsp:txBody>
      <dsp:txXfrm>
        <a:off x="43074" y="418862"/>
        <a:ext cx="2140557" cy="1253144"/>
      </dsp:txXfrm>
    </dsp:sp>
    <dsp:sp modelId="{D83F867C-9266-4341-8D7B-2DE0666CA4F4}">
      <dsp:nvSpPr>
        <dsp:cNvPr id="0" name=""/>
        <dsp:cNvSpPr/>
      </dsp:nvSpPr>
      <dsp:spPr>
        <a:xfrm rot="5400000">
          <a:off x="-374328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2E780-F770-4859-8CB4-FBF7C156482F}">
      <dsp:nvSpPr>
        <dsp:cNvPr id="0" name=""/>
        <dsp:cNvSpPr/>
      </dsp:nvSpPr>
      <dsp:spPr>
        <a:xfrm>
          <a:off x="4087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Leveraged </a:t>
          </a:r>
          <a:r>
            <a:rPr lang="en-US" sz="2400" kern="1200" dirty="0" err="1"/>
            <a:t>BeautifulSoup</a:t>
          </a:r>
          <a:r>
            <a:rPr lang="en-US" sz="2400" kern="1200" dirty="0"/>
            <a:t> for HTML</a:t>
          </a:r>
        </a:p>
      </dsp:txBody>
      <dsp:txXfrm>
        <a:off x="43074" y="2082761"/>
        <a:ext cx="2140557" cy="1253144"/>
      </dsp:txXfrm>
    </dsp:sp>
    <dsp:sp modelId="{179C2F66-5BF1-445B-BEFA-C84AD77ACFFC}">
      <dsp:nvSpPr>
        <dsp:cNvPr id="0" name=""/>
        <dsp:cNvSpPr/>
      </dsp:nvSpPr>
      <dsp:spPr>
        <a:xfrm>
          <a:off x="457620" y="3934438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5B64A-97C9-4F63-9D13-1710CEBC4546}">
      <dsp:nvSpPr>
        <dsp:cNvPr id="0" name=""/>
        <dsp:cNvSpPr/>
      </dsp:nvSpPr>
      <dsp:spPr>
        <a:xfrm>
          <a:off x="4087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Extracted all columns</a:t>
          </a:r>
        </a:p>
      </dsp:txBody>
      <dsp:txXfrm>
        <a:off x="43074" y="3746659"/>
        <a:ext cx="2140557" cy="1253144"/>
      </dsp:txXfrm>
    </dsp:sp>
    <dsp:sp modelId="{89495A4E-F69C-47A9-B13B-BFBA9C0D560F}">
      <dsp:nvSpPr>
        <dsp:cNvPr id="0" name=""/>
        <dsp:cNvSpPr/>
      </dsp:nvSpPr>
      <dsp:spPr>
        <a:xfrm rot="16200000">
          <a:off x="2576317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8C032-C0DC-412E-A8FE-60075B07C899}">
      <dsp:nvSpPr>
        <dsp:cNvPr id="0" name=""/>
        <dsp:cNvSpPr/>
      </dsp:nvSpPr>
      <dsp:spPr>
        <a:xfrm>
          <a:off x="2954734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Collected and analyzed the data</a:t>
          </a:r>
        </a:p>
      </dsp:txBody>
      <dsp:txXfrm>
        <a:off x="2993721" y="3746659"/>
        <a:ext cx="2140557" cy="1253144"/>
      </dsp:txXfrm>
    </dsp:sp>
    <dsp:sp modelId="{FF58F6BD-E1C1-40E6-BB52-00AE338FCF9F}">
      <dsp:nvSpPr>
        <dsp:cNvPr id="0" name=""/>
        <dsp:cNvSpPr/>
      </dsp:nvSpPr>
      <dsp:spPr>
        <a:xfrm rot="16200000">
          <a:off x="2576317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828E7-A889-44B0-99CF-313C5C7D2021}">
      <dsp:nvSpPr>
        <dsp:cNvPr id="0" name=""/>
        <dsp:cNvSpPr/>
      </dsp:nvSpPr>
      <dsp:spPr>
        <a:xfrm>
          <a:off x="2954734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Input data into dictionary</a:t>
          </a:r>
        </a:p>
      </dsp:txBody>
      <dsp:txXfrm>
        <a:off x="2993721" y="2082761"/>
        <a:ext cx="2140557" cy="1253144"/>
      </dsp:txXfrm>
    </dsp:sp>
    <dsp:sp modelId="{F71058F9-4046-41F6-8771-056C208DB724}">
      <dsp:nvSpPr>
        <dsp:cNvPr id="0" name=""/>
        <dsp:cNvSpPr/>
      </dsp:nvSpPr>
      <dsp:spPr>
        <a:xfrm>
          <a:off x="3408266" y="606641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0E3E7-90F3-404D-B57E-4517CF06E849}">
      <dsp:nvSpPr>
        <dsp:cNvPr id="0" name=""/>
        <dsp:cNvSpPr/>
      </dsp:nvSpPr>
      <dsp:spPr>
        <a:xfrm>
          <a:off x="2954734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Created a </a:t>
          </a:r>
          <a:r>
            <a:rPr lang="en-US" sz="2400" kern="1200" dirty="0" err="1"/>
            <a:t>dataframe</a:t>
          </a:r>
          <a:r>
            <a:rPr lang="en-US" sz="2400" kern="1200" dirty="0"/>
            <a:t> from dictionary</a:t>
          </a:r>
        </a:p>
      </dsp:txBody>
      <dsp:txXfrm>
        <a:off x="2993721" y="418862"/>
        <a:ext cx="2140557" cy="1253144"/>
      </dsp:txXfrm>
    </dsp:sp>
    <dsp:sp modelId="{1BBAC152-198E-4941-9817-F302BCE02163}">
      <dsp:nvSpPr>
        <dsp:cNvPr id="0" name=""/>
        <dsp:cNvSpPr/>
      </dsp:nvSpPr>
      <dsp:spPr>
        <a:xfrm>
          <a:off x="5905380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Exporting data to CSV format</a:t>
          </a:r>
        </a:p>
      </dsp:txBody>
      <dsp:txXfrm>
        <a:off x="5944367" y="418862"/>
        <a:ext cx="2140557" cy="12531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913C2-09F8-4A4F-B2A0-105BE772CF44}">
      <dsp:nvSpPr>
        <dsp:cNvPr id="0" name=""/>
        <dsp:cNvSpPr/>
      </dsp:nvSpPr>
      <dsp:spPr>
        <a:xfrm>
          <a:off x="677196" y="0"/>
          <a:ext cx="7674896" cy="462416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866D3-DE56-486D-AB9F-9EE3DB2C4C2E}">
      <dsp:nvSpPr>
        <dsp:cNvPr id="0" name=""/>
        <dsp:cNvSpPr/>
      </dsp:nvSpPr>
      <dsp:spPr>
        <a:xfrm>
          <a:off x="2479" y="1387249"/>
          <a:ext cx="1443892" cy="18496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Performed exploratory analysis to derive training labels</a:t>
          </a:r>
        </a:p>
      </dsp:txBody>
      <dsp:txXfrm>
        <a:off x="72964" y="1457734"/>
        <a:ext cx="1302922" cy="1708696"/>
      </dsp:txXfrm>
    </dsp:sp>
    <dsp:sp modelId="{B17CAA20-8A92-459D-9202-087FC067079F}">
      <dsp:nvSpPr>
        <dsp:cNvPr id="0" name=""/>
        <dsp:cNvSpPr/>
      </dsp:nvSpPr>
      <dsp:spPr>
        <a:xfrm>
          <a:off x="1518567" y="1387249"/>
          <a:ext cx="1443892" cy="18496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number of launches</a:t>
          </a:r>
        </a:p>
      </dsp:txBody>
      <dsp:txXfrm>
        <a:off x="1589052" y="1457734"/>
        <a:ext cx="1302922" cy="1708696"/>
      </dsp:txXfrm>
    </dsp:sp>
    <dsp:sp modelId="{1DD54F71-CF67-41E6-B77F-E533676FFDC5}">
      <dsp:nvSpPr>
        <dsp:cNvPr id="0" name=""/>
        <dsp:cNvSpPr/>
      </dsp:nvSpPr>
      <dsp:spPr>
        <a:xfrm>
          <a:off x="3034654" y="1387249"/>
          <a:ext cx="1443892" cy="18496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orbits</a:t>
          </a:r>
        </a:p>
      </dsp:txBody>
      <dsp:txXfrm>
        <a:off x="3105139" y="1457734"/>
        <a:ext cx="1302922" cy="1708696"/>
      </dsp:txXfrm>
    </dsp:sp>
    <dsp:sp modelId="{D3C1D41D-DA57-43A4-813F-A89EDC70FA58}">
      <dsp:nvSpPr>
        <dsp:cNvPr id="0" name=""/>
        <dsp:cNvSpPr/>
      </dsp:nvSpPr>
      <dsp:spPr>
        <a:xfrm>
          <a:off x="4550742" y="1387249"/>
          <a:ext cx="1443892" cy="18496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mission outcome per orbit</a:t>
          </a:r>
        </a:p>
      </dsp:txBody>
      <dsp:txXfrm>
        <a:off x="4621227" y="1457734"/>
        <a:ext cx="1302922" cy="1708696"/>
      </dsp:txXfrm>
    </dsp:sp>
    <dsp:sp modelId="{B2740FE5-B0E2-4206-ABED-D4B47ACD5020}">
      <dsp:nvSpPr>
        <dsp:cNvPr id="0" name=""/>
        <dsp:cNvSpPr/>
      </dsp:nvSpPr>
      <dsp:spPr>
        <a:xfrm>
          <a:off x="6066829" y="1387249"/>
          <a:ext cx="1443892" cy="18496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landing outcome label</a:t>
          </a:r>
        </a:p>
      </dsp:txBody>
      <dsp:txXfrm>
        <a:off x="6137314" y="1457734"/>
        <a:ext cx="1302922" cy="1708696"/>
      </dsp:txXfrm>
    </dsp:sp>
    <dsp:sp modelId="{A2E23EC1-131F-4D37-AB22-567B6AC822B6}">
      <dsp:nvSpPr>
        <dsp:cNvPr id="0" name=""/>
        <dsp:cNvSpPr/>
      </dsp:nvSpPr>
      <dsp:spPr>
        <a:xfrm>
          <a:off x="7582917" y="1387249"/>
          <a:ext cx="1443892" cy="18496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Export Data to csv</a:t>
          </a:r>
        </a:p>
      </dsp:txBody>
      <dsp:txXfrm>
        <a:off x="7653402" y="1457734"/>
        <a:ext cx="1302922" cy="17086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7F8C2-5554-4043-A75E-3FFCC2C3529A}">
      <dsp:nvSpPr>
        <dsp:cNvPr id="0" name=""/>
        <dsp:cNvSpPr/>
      </dsp:nvSpPr>
      <dsp:spPr>
        <a:xfrm rot="5400000">
          <a:off x="-374328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9F6C-DEE1-45AA-820E-15E80365397A}">
      <dsp:nvSpPr>
        <dsp:cNvPr id="0" name=""/>
        <dsp:cNvSpPr/>
      </dsp:nvSpPr>
      <dsp:spPr>
        <a:xfrm>
          <a:off x="4087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Created </a:t>
          </a:r>
          <a:r>
            <a:rPr lang="en-US" sz="1700" kern="1200" dirty="0" err="1"/>
            <a:t>numpy</a:t>
          </a:r>
          <a:r>
            <a:rPr lang="en-US" sz="1700" kern="1200" dirty="0"/>
            <a:t> array for “class” data</a:t>
          </a:r>
        </a:p>
      </dsp:txBody>
      <dsp:txXfrm>
        <a:off x="43074" y="418862"/>
        <a:ext cx="2140557" cy="1253144"/>
      </dsp:txXfrm>
    </dsp:sp>
    <dsp:sp modelId="{D83F867C-9266-4341-8D7B-2DE0666CA4F4}">
      <dsp:nvSpPr>
        <dsp:cNvPr id="0" name=""/>
        <dsp:cNvSpPr/>
      </dsp:nvSpPr>
      <dsp:spPr>
        <a:xfrm rot="5400000">
          <a:off x="-374328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2E780-F770-4859-8CB4-FBF7C156482F}">
      <dsp:nvSpPr>
        <dsp:cNvPr id="0" name=""/>
        <dsp:cNvSpPr/>
      </dsp:nvSpPr>
      <dsp:spPr>
        <a:xfrm>
          <a:off x="4087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Standardized the data with </a:t>
          </a:r>
          <a:r>
            <a:rPr lang="en-US" sz="1700" kern="1200" dirty="0" err="1"/>
            <a:t>StandardScaler</a:t>
          </a:r>
          <a:endParaRPr lang="en-US" sz="1700" kern="1200" dirty="0"/>
        </a:p>
      </dsp:txBody>
      <dsp:txXfrm>
        <a:off x="43074" y="2082761"/>
        <a:ext cx="2140557" cy="1253144"/>
      </dsp:txXfrm>
    </dsp:sp>
    <dsp:sp modelId="{179C2F66-5BF1-445B-BEFA-C84AD77ACFFC}">
      <dsp:nvSpPr>
        <dsp:cNvPr id="0" name=""/>
        <dsp:cNvSpPr/>
      </dsp:nvSpPr>
      <dsp:spPr>
        <a:xfrm>
          <a:off x="457620" y="3934438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5B64A-97C9-4F63-9D13-1710CEBC4546}">
      <dsp:nvSpPr>
        <dsp:cNvPr id="0" name=""/>
        <dsp:cNvSpPr/>
      </dsp:nvSpPr>
      <dsp:spPr>
        <a:xfrm>
          <a:off x="4087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Transformed the data and then “fit” it</a:t>
          </a:r>
        </a:p>
      </dsp:txBody>
      <dsp:txXfrm>
        <a:off x="43074" y="3746659"/>
        <a:ext cx="2140557" cy="1253144"/>
      </dsp:txXfrm>
    </dsp:sp>
    <dsp:sp modelId="{89495A4E-F69C-47A9-B13B-BFBA9C0D560F}">
      <dsp:nvSpPr>
        <dsp:cNvPr id="0" name=""/>
        <dsp:cNvSpPr/>
      </dsp:nvSpPr>
      <dsp:spPr>
        <a:xfrm rot="16200000">
          <a:off x="2576317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8C032-C0DC-412E-A8FE-60075B07C899}">
      <dsp:nvSpPr>
        <dsp:cNvPr id="0" name=""/>
        <dsp:cNvSpPr/>
      </dsp:nvSpPr>
      <dsp:spPr>
        <a:xfrm>
          <a:off x="2954734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Split the data into a training set and a testing set</a:t>
          </a:r>
        </a:p>
      </dsp:txBody>
      <dsp:txXfrm>
        <a:off x="2993721" y="3746659"/>
        <a:ext cx="2140557" cy="1253144"/>
      </dsp:txXfrm>
    </dsp:sp>
    <dsp:sp modelId="{FF58F6BD-E1C1-40E6-BB52-00AE338FCF9F}">
      <dsp:nvSpPr>
        <dsp:cNvPr id="0" name=""/>
        <dsp:cNvSpPr/>
      </dsp:nvSpPr>
      <dsp:spPr>
        <a:xfrm rot="16200000">
          <a:off x="2576317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828E7-A889-44B0-99CF-313C5C7D2021}">
      <dsp:nvSpPr>
        <dsp:cNvPr id="0" name=""/>
        <dsp:cNvSpPr/>
      </dsp:nvSpPr>
      <dsp:spPr>
        <a:xfrm>
          <a:off x="2954734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Created a </a:t>
          </a:r>
          <a:r>
            <a:rPr lang="en-US" sz="1700" kern="1200" dirty="0" err="1"/>
            <a:t>GridSearchCV</a:t>
          </a:r>
          <a:r>
            <a:rPr lang="en-US" sz="1700" kern="1200" dirty="0"/>
            <a:t> to establish the best parameters</a:t>
          </a:r>
        </a:p>
      </dsp:txBody>
      <dsp:txXfrm>
        <a:off x="2993721" y="2082761"/>
        <a:ext cx="2140557" cy="1253144"/>
      </dsp:txXfrm>
    </dsp:sp>
    <dsp:sp modelId="{F71058F9-4046-41F6-8771-056C208DB724}">
      <dsp:nvSpPr>
        <dsp:cNvPr id="0" name=""/>
        <dsp:cNvSpPr/>
      </dsp:nvSpPr>
      <dsp:spPr>
        <a:xfrm>
          <a:off x="3408266" y="606641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0E3E7-90F3-404D-B57E-4517CF06E849}">
      <dsp:nvSpPr>
        <dsp:cNvPr id="0" name=""/>
        <dsp:cNvSpPr/>
      </dsp:nvSpPr>
      <dsp:spPr>
        <a:xfrm>
          <a:off x="2954734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Used </a:t>
          </a:r>
          <a:r>
            <a:rPr lang="en-US" sz="1700" kern="1200" dirty="0" err="1"/>
            <a:t>LogReg</a:t>
          </a:r>
          <a:r>
            <a:rPr lang="en-US" sz="1700" kern="1200" dirty="0"/>
            <a:t>, SVM, Decision Tree, and K-N models</a:t>
          </a:r>
        </a:p>
      </dsp:txBody>
      <dsp:txXfrm>
        <a:off x="2993721" y="418862"/>
        <a:ext cx="2140557" cy="1253144"/>
      </dsp:txXfrm>
    </dsp:sp>
    <dsp:sp modelId="{E43930A4-7BC7-4451-9B75-45B7AF4138F2}">
      <dsp:nvSpPr>
        <dsp:cNvPr id="0" name=""/>
        <dsp:cNvSpPr/>
      </dsp:nvSpPr>
      <dsp:spPr>
        <a:xfrm rot="5400000">
          <a:off x="5526964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AC152-198E-4941-9817-F302BCE02163}">
      <dsp:nvSpPr>
        <dsp:cNvPr id="0" name=""/>
        <dsp:cNvSpPr/>
      </dsp:nvSpPr>
      <dsp:spPr>
        <a:xfrm>
          <a:off x="5905380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Calculating accuracy across various variables to determine best model</a:t>
          </a:r>
        </a:p>
      </dsp:txBody>
      <dsp:txXfrm>
        <a:off x="5944367" y="418862"/>
        <a:ext cx="2140557" cy="1253144"/>
      </dsp:txXfrm>
    </dsp:sp>
    <dsp:sp modelId="{4E1B52B4-6055-4293-960B-3AC7CD8C75B8}">
      <dsp:nvSpPr>
        <dsp:cNvPr id="0" name=""/>
        <dsp:cNvSpPr/>
      </dsp:nvSpPr>
      <dsp:spPr>
        <a:xfrm rot="5400000">
          <a:off x="5526964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BC506-E177-423A-9EF0-E9AFCB1FE10B}">
      <dsp:nvSpPr>
        <dsp:cNvPr id="0" name=""/>
        <dsp:cNvSpPr/>
      </dsp:nvSpPr>
      <dsp:spPr>
        <a:xfrm>
          <a:off x="5905380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Developed and applied confusion matrix for each model</a:t>
          </a:r>
        </a:p>
      </dsp:txBody>
      <dsp:txXfrm>
        <a:off x="5944367" y="2082761"/>
        <a:ext cx="2140557" cy="1253144"/>
      </dsp:txXfrm>
    </dsp:sp>
    <dsp:sp modelId="{4D6E33BF-F499-4CD1-A00A-AE440E93C586}">
      <dsp:nvSpPr>
        <dsp:cNvPr id="0" name=""/>
        <dsp:cNvSpPr/>
      </dsp:nvSpPr>
      <dsp:spPr>
        <a:xfrm>
          <a:off x="5905380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Found the best model based on Jaccard Score and F1 Score functions</a:t>
          </a:r>
        </a:p>
      </dsp:txBody>
      <dsp:txXfrm>
        <a:off x="5944367" y="3746659"/>
        <a:ext cx="2140557" cy="1253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othaWill/Capstone-Metsu/blob/main/labs-jupyter-spacex-Data%20wrangl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thaWill/Capstone-Metsu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thaWill/Capstone-Metsu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thaWill/Capstone-Metsu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othaWill/Capstone-Metsu/blob/main/SpaceX_Machine%20Learning%20Prediction_Part_5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thaWill/Capstone-Metsu/blob/main/space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othaWill/Capstone-Metsu/blob/main/jupyter-labs-spacex-data-collection-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othaWill/Capstone-Metsu/blob/main/jupyter-labs-webscraping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William Mansell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E4FDCEA-8BC8-EA10-4E9E-4DD374257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755600"/>
              </p:ext>
            </p:extLst>
          </p:nvPr>
        </p:nvGraphicFramePr>
        <p:xfrm>
          <a:off x="2032000" y="1514168"/>
          <a:ext cx="9029290" cy="4624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3F7C8F-C5F3-86BD-420E-23F7B1F93160}"/>
              </a:ext>
            </a:extLst>
          </p:cNvPr>
          <p:cNvSpPr txBox="1"/>
          <p:nvPr/>
        </p:nvSpPr>
        <p:spPr>
          <a:xfrm>
            <a:off x="2032000" y="5571389"/>
            <a:ext cx="250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badi" panose="020B0604020104020204"/>
                <a:hlinkClick r:id="rId8"/>
              </a:rPr>
              <a:t>Data Wrangling</a:t>
            </a:r>
            <a:endParaRPr lang="en-US" sz="2800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8500" y="1387624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 visualization charts were plotted to derive insights: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used to show the relationship between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charts were used to show comparisons amongst categories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charts were used to show trends over time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24F2F-7E81-BA02-FC24-4E2DA1BB7AD3}"/>
              </a:ext>
            </a:extLst>
          </p:cNvPr>
          <p:cNvSpPr txBox="1"/>
          <p:nvPr/>
        </p:nvSpPr>
        <p:spPr>
          <a:xfrm>
            <a:off x="7167716" y="5368413"/>
            <a:ext cx="4570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EDA with Data Visualization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Utilized several SQL queries for data exploration: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names of each distinct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rows of data where launch sites began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total payload mass carried by boosters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average payload mass carried by booster ver.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the first successful landing outcome occurred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names of boosters which have drone ship success between payload thresholds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Etc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F914A-00AC-08E3-45CF-DF80EFE82FF2}"/>
              </a:ext>
            </a:extLst>
          </p:cNvPr>
          <p:cNvSpPr txBox="1"/>
          <p:nvPr/>
        </p:nvSpPr>
        <p:spPr>
          <a:xfrm>
            <a:off x="8980243" y="5492521"/>
            <a:ext cx="221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EDA with SQL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Markers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circle markers, pop-up labels, and text labels using latitude and longitude coordinates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circle markers, pop-up labels, and text labels using latitude and longitude coordinates to show geographical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Outcomes for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Colored markers of success [green] and unsuccessful [red] launches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identify success rates for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Distances Between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Colored lines to show distances between various launch sites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C9648-438A-45FE-3955-7A226D85C943}"/>
              </a:ext>
            </a:extLst>
          </p:cNvPr>
          <p:cNvSpPr txBox="1"/>
          <p:nvPr/>
        </p:nvSpPr>
        <p:spPr>
          <a:xfrm>
            <a:off x="6752941" y="5803582"/>
            <a:ext cx="453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Interactive Map with Folium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of payload mass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of payload mass vs success rate for the different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Unfortunately, this was the only part of the analysis that didn’t bear fruit, as the tools were not functioning properly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EEEECE8-0AA5-72C9-B74E-38D7D8EA75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823794"/>
              </p:ext>
            </p:extLst>
          </p:nvPr>
        </p:nvGraphicFramePr>
        <p:xfrm>
          <a:off x="770011" y="120385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9EFF0F-44B4-AF9D-F2D3-B36F841BE336}"/>
              </a:ext>
            </a:extLst>
          </p:cNvPr>
          <p:cNvSpPr txBox="1"/>
          <p:nvPr/>
        </p:nvSpPr>
        <p:spPr>
          <a:xfrm>
            <a:off x="9389807" y="2771806"/>
            <a:ext cx="2239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8"/>
              </a:rPr>
              <a:t>Machine Learning Prediction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19B11-91FE-5981-EA26-AB26A79FB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5" y="1558865"/>
            <a:ext cx="11574490" cy="23244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7CB630-FB70-F819-8706-736AE546D6A0}"/>
              </a:ext>
            </a:extLst>
          </p:cNvPr>
          <p:cNvSpPr txBox="1">
            <a:spLocks/>
          </p:cNvSpPr>
          <p:nvPr/>
        </p:nvSpPr>
        <p:spPr>
          <a:xfrm>
            <a:off x="966656" y="4213189"/>
            <a:ext cx="9858660" cy="16271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Earliest flights failed; later flights succeeded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launch site has majority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has a high success rate. KSC LC 39A is mediocre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A300F-5E7B-27DE-1AD2-DB39E4E21DE1}"/>
              </a:ext>
            </a:extLst>
          </p:cNvPr>
          <p:cNvSpPr txBox="1">
            <a:spLocks/>
          </p:cNvSpPr>
          <p:nvPr/>
        </p:nvSpPr>
        <p:spPr>
          <a:xfrm>
            <a:off x="966656" y="4213189"/>
            <a:ext cx="9858660" cy="16271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with a larger payload mass have a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Majority of launches with payloads &gt;= 6500 were successful, with few outliers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almost 100% successful after 6500 payload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1BC2E-13A4-D1E6-4FAE-AB6889C6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5" y="1469179"/>
            <a:ext cx="11545911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have 100% success rates.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is very close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a 0% success rate – recommend removing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Remainder have greater than 50%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D029E-7AD9-4F10-79B6-289DBAECF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94" y="1509330"/>
            <a:ext cx="6057878" cy="45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395A6-ED41-3814-0348-1A73F4715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2" y="1491262"/>
            <a:ext cx="11584017" cy="240063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AD541A-67E9-AD72-3367-2DD812B5AE92}"/>
              </a:ext>
            </a:extLst>
          </p:cNvPr>
          <p:cNvSpPr txBox="1">
            <a:spLocks/>
          </p:cNvSpPr>
          <p:nvPr/>
        </p:nvSpPr>
        <p:spPr>
          <a:xfrm>
            <a:off x="966656" y="4213189"/>
            <a:ext cx="9858660" cy="16271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success appears related to the number of flights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relationship gleamed from GTO Orbit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3C9E6-4337-E8B3-E89A-7C8F7C75B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5" y="1453769"/>
            <a:ext cx="11574490" cy="25149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1F310C-EB32-9009-E916-4E85118863D0}"/>
              </a:ext>
            </a:extLst>
          </p:cNvPr>
          <p:cNvSpPr txBox="1">
            <a:spLocks/>
          </p:cNvSpPr>
          <p:nvPr/>
        </p:nvSpPr>
        <p:spPr>
          <a:xfrm>
            <a:off x="966656" y="4213189"/>
            <a:ext cx="9858660" cy="162717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impact the successful landing and positive landing rates for POLAR, LEO and ISS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has both positive and negative landing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bigger font for the axes because I felt like it I guess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Notated that the success rate since 2013 kept increasing until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Unable to develop chart to reflect these findings due to error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34115"/>
            <a:ext cx="9745589" cy="11428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that selects distinctly unique launch site names from the database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14FB0-B0ED-3019-EFA3-9E213B00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16" y="1404583"/>
            <a:ext cx="621116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832374"/>
            <a:ext cx="9745589" cy="14869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selects 5 rows from the database where the launch sites begin with the character string ‘CCA’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789566-6C1C-0BD4-E288-C7B6D899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22370"/>
            <a:ext cx="3241222" cy="551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485F1-1949-41B7-596A-A798C279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50" y="1467616"/>
            <a:ext cx="6948237" cy="32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E4D4B-8CF2-94C9-BE6E-62974B199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020" y="2447788"/>
            <a:ext cx="8487960" cy="196242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6567D29-102D-47F3-A9B3-1FBE18C362B1}"/>
              </a:ext>
            </a:extLst>
          </p:cNvPr>
          <p:cNvSpPr txBox="1">
            <a:spLocks/>
          </p:cNvSpPr>
          <p:nvPr/>
        </p:nvSpPr>
        <p:spPr>
          <a:xfrm>
            <a:off x="734028" y="4832374"/>
            <a:ext cx="9745589" cy="14869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calculates the sum of the payload mass column where the customer is NASA (CRS)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calculates the average of the payload mass from the database where the booster version is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3082E-8D66-02FA-6D99-8327EA16C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7" y="3665607"/>
            <a:ext cx="9097645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derives the first successful landing date by leveraging the “min” function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620B3-2489-CE40-099C-2960B1DA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83" y="4063149"/>
            <a:ext cx="8116433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selects the booster version column from the database where the landing outcome column reflects “success (drone ship), but only if the Payload column is between 4000 and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83D0D-4E45-709A-F40E-B6864F05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" y="3576484"/>
            <a:ext cx="11194856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34028" y="1505101"/>
            <a:ext cx="6022000" cy="46566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&amp;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using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Dash –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&amp; Modeling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Collection, Wrangling, Exploration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selects the count of how many successful mission outcomes there were, along with how many failures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4A8EE-D897-9B3A-D2EE-1C3CD6F2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8" y="3062885"/>
            <a:ext cx="1190791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selects unique booster version rows from the database where the payload column is the maximum value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F4F38-E47C-BEEA-C52A-EE9029B9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929" y="2710475"/>
            <a:ext cx="7539571" cy="39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050723"/>
            <a:ext cx="9745589" cy="14098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shows the month, booster version and launch sites with failed landings in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48D1C-7F50-1C42-B3BB-2B285C2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24" y="1770322"/>
            <a:ext cx="10402752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7158" y="4423914"/>
            <a:ext cx="9745589" cy="180247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708E4-583E-EF72-6C83-B873E98B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05027"/>
            <a:ext cx="10515600" cy="12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893CB-3275-1FD1-1509-966DA5A69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53" y="1863333"/>
            <a:ext cx="4686954" cy="4363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FC3FBA-78AC-5E5E-A364-B8C56C3DE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295" y="2184986"/>
            <a:ext cx="3286584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ADBA5-7C6C-02BB-EA0D-AE4ABF81C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7836"/>
            <a:ext cx="5134692" cy="4839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59EFA-F67E-09BC-2065-80AC67F1F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83" y="1672807"/>
            <a:ext cx="4077269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2F641-4979-34C0-5081-330832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69" y="1851779"/>
            <a:ext cx="5121627" cy="41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280B86-A82F-44F5-ED0B-138E54B40BDA}"/>
              </a:ext>
            </a:extLst>
          </p:cNvPr>
          <p:cNvSpPr txBox="1"/>
          <p:nvPr/>
        </p:nvSpPr>
        <p:spPr>
          <a:xfrm>
            <a:off x="698091" y="2058383"/>
            <a:ext cx="2753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code</a:t>
            </a:r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62B1D13-63FD-630F-E713-39A5E89F57F4}"/>
              </a:ext>
            </a:extLst>
          </p:cNvPr>
          <p:cNvSpPr txBox="1">
            <a:spLocks/>
          </p:cNvSpPr>
          <p:nvPr/>
        </p:nvSpPr>
        <p:spPr>
          <a:xfrm>
            <a:off x="475042" y="1543063"/>
            <a:ext cx="9745589" cy="18024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Provided software did not work – link below to code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10358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 successful corporation in the commercial space, with a focus on making space travel affordable. This company advertises Falcon 9 rocket launches costing $62M – the nearest competitor costing upwards of $165M. This is accomplished through reuse of the first stage of launch.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determine if the first stage will land, we can then determine the cost of a launch using a variety of data science methods. 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variables such as payload mass, launch site, number of flights, orbits, and others impact the success rate of the first stage landing?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best algorithm that can be created and leveraged for binary classification of success?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3863A-DEAA-BEF7-55E8-71FD78CE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76" y="1945302"/>
            <a:ext cx="5681735" cy="4215481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061792-A245-452E-65FF-6E0C975E7C33}"/>
              </a:ext>
            </a:extLst>
          </p:cNvPr>
          <p:cNvSpPr txBox="1">
            <a:spLocks/>
          </p:cNvSpPr>
          <p:nvPr/>
        </p:nvSpPr>
        <p:spPr>
          <a:xfrm>
            <a:off x="770011" y="1875054"/>
            <a:ext cx="343819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model had the most accurate confusion matrix, with an accuracy of 83.33%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83205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We’ve leveraged many data science techniques to delve deeper into the relevant data to determine how to approach our competition with a price that cannot be beaten, while ensuring our data backs up our claims pertaining to first stage success of launch.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6449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leveraged web scraping from Wikipedia combined with the SpaceX API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filtered the data to relevant data points and eliminated missing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Leveraged various techniques such as One Hot Encoding to prepare the data for binary classification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Build, tune and evaluate the classification models that led to best results from our analysis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61228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using a combination of API requests from SpaceX and web scraping data from the Wikipedia site. This combination allowed for complete information about the launches, providing us with necessary knowledge for a more detailed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Columns utilized from SpaceX API: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Date,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Outcome,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Flgihts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Legs,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Block,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Serial, Longitude, Latitude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Columns utilized from Wikipedia Page Web Scraping: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No., Launch Site, Payload,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Customer, Launch Outcome, Version Booster, Booster Landing, Date,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8965D12-5C8C-3CBB-2EA9-C9565EDA0D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453770"/>
              </p:ext>
            </p:extLst>
          </p:nvPr>
        </p:nvGraphicFramePr>
        <p:xfrm>
          <a:off x="770011" y="120385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hlinkClick r:id="rId8"/>
            <a:extLst>
              <a:ext uri="{FF2B5EF4-FFF2-40B4-BE49-F238E27FC236}">
                <a16:creationId xmlns:a16="http://schemas.microsoft.com/office/drawing/2014/main" id="{5310CFDF-8ABE-3A0F-12D5-0ADCE4883015}"/>
              </a:ext>
            </a:extLst>
          </p:cNvPr>
          <p:cNvSpPr txBox="1"/>
          <p:nvPr/>
        </p:nvSpPr>
        <p:spPr>
          <a:xfrm>
            <a:off x="7221759" y="5384281"/>
            <a:ext cx="3352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badi" panose="020B0604020104020204"/>
                <a:hlinkClick r:id="rId8"/>
              </a:rPr>
              <a:t>Data Collection API</a:t>
            </a:r>
            <a:endParaRPr lang="en-US" sz="2800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FD7703D-AA62-900F-E167-9D4B06547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1314439"/>
              </p:ext>
            </p:extLst>
          </p:nvPr>
        </p:nvGraphicFramePr>
        <p:xfrm>
          <a:off x="770011" y="120385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C642F2-F0B4-E855-DF69-D4F65918D334}"/>
              </a:ext>
            </a:extLst>
          </p:cNvPr>
          <p:cNvSpPr txBox="1"/>
          <p:nvPr/>
        </p:nvSpPr>
        <p:spPr>
          <a:xfrm>
            <a:off x="6528620" y="5026394"/>
            <a:ext cx="509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badi" panose="020B0604020104020204"/>
                <a:hlinkClick r:id="rId8"/>
              </a:rPr>
              <a:t>Data Collection via Web Scraping</a:t>
            </a:r>
            <a:endParaRPr lang="en-US" sz="2800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Words>1520</Words>
  <Application>Microsoft Office PowerPoint</Application>
  <PresentationFormat>Widescreen</PresentationFormat>
  <Paragraphs>227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Mansell, William R. III [US]</cp:lastModifiedBy>
  <cp:revision>199</cp:revision>
  <dcterms:created xsi:type="dcterms:W3CDTF">2021-04-29T18:58:34Z</dcterms:created>
  <dcterms:modified xsi:type="dcterms:W3CDTF">2024-03-26T23:19:36Z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